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56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39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AngAx val="1"/>
    </c:view3D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До 1 недели (90%)</c:v>
                </c:pt>
                <c:pt idx="1">
                  <c:v>До 1 месяца (40%)</c:v>
                </c:pt>
                <c:pt idx="2">
                  <c:v>До 1 года (5%)</c:v>
                </c:pt>
                <c:pt idx="3">
                  <c:v>До 5 лет (2%)</c:v>
                </c:pt>
                <c:pt idx="4">
                  <c:v>До 10 лет (1%)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90</c:v>
                </c:pt>
                <c:pt idx="1">
                  <c:v>40</c:v>
                </c:pt>
                <c:pt idx="2">
                  <c:v>5</c:v>
                </c:pt>
                <c:pt idx="3">
                  <c:v>2</c:v>
                </c:pt>
                <c:pt idx="4">
                  <c:v>1</c:v>
                </c:pt>
              </c:numCache>
            </c:numRef>
          </c:val>
        </c:ser>
        <c:shape val="cone"/>
        <c:axId val="132720896"/>
        <c:axId val="133579136"/>
        <c:axId val="0"/>
      </c:bar3DChart>
      <c:catAx>
        <c:axId val="132720896"/>
        <c:scaling>
          <c:orientation val="minMax"/>
        </c:scaling>
        <c:axPos val="b"/>
        <c:tickLblPos val="nextTo"/>
        <c:crossAx val="133579136"/>
        <c:crosses val="autoZero"/>
        <c:auto val="1"/>
        <c:lblAlgn val="ctr"/>
        <c:lblOffset val="100"/>
      </c:catAx>
      <c:valAx>
        <c:axId val="133579136"/>
        <c:scaling>
          <c:orientation val="minMax"/>
          <c:max val="100"/>
          <c:min val="0"/>
        </c:scaling>
        <c:axPos val="l"/>
        <c:majorGridlines/>
        <c:numFmt formatCode="General" sourceLinked="1"/>
        <c:tickLblPos val="nextTo"/>
        <c:crossAx val="132720896"/>
        <c:crosses val="autoZero"/>
        <c:crossBetween val="between"/>
        <c:majorUnit val="10"/>
        <c:minorUnit val="0.1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3B2092-5E86-4AD6-A0AE-053A92D6E9F0}" type="doc">
      <dgm:prSet loTypeId="urn:microsoft.com/office/officeart/2005/8/layout/orgChart1" loCatId="hierarchy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4DA47D-883C-47B1-99E6-09EA672322EF}">
      <dgm:prSet phldrT="[Текст]"/>
      <dgm:spPr/>
      <dgm:t>
        <a:bodyPr/>
        <a:lstStyle/>
        <a:p>
          <a:r>
            <a:rPr lang="ru-RU" dirty="0" smtClean="0"/>
            <a:t>Синдром </a:t>
          </a:r>
          <a:r>
            <a:rPr lang="ru-RU" dirty="0" err="1" smtClean="0"/>
            <a:t>Патау</a:t>
          </a:r>
          <a:endParaRPr lang="ru-RU" dirty="0"/>
        </a:p>
      </dgm:t>
    </dgm:pt>
    <dgm:pt modelId="{BADC4846-38EF-4D87-A3A1-116E2CDD0379}" type="parTrans" cxnId="{9ABF9E8B-D477-4633-9965-8C486CC9B526}">
      <dgm:prSet/>
      <dgm:spPr/>
      <dgm:t>
        <a:bodyPr/>
        <a:lstStyle/>
        <a:p>
          <a:endParaRPr lang="ru-RU"/>
        </a:p>
      </dgm:t>
    </dgm:pt>
    <dgm:pt modelId="{E3DB3E9B-38F8-4BAB-8B3F-6BA304AC0700}" type="sibTrans" cxnId="{9ABF9E8B-D477-4633-9965-8C486CC9B526}">
      <dgm:prSet/>
      <dgm:spPr/>
      <dgm:t>
        <a:bodyPr/>
        <a:lstStyle/>
        <a:p>
          <a:endParaRPr lang="ru-RU"/>
        </a:p>
      </dgm:t>
    </dgm:pt>
    <dgm:pt modelId="{B2BEB6AF-6E3A-44BA-B966-B456BE3F398E}">
      <dgm:prSet phldrT="[Текст]"/>
      <dgm:spPr/>
      <dgm:t>
        <a:bodyPr/>
        <a:lstStyle/>
        <a:p>
          <a:r>
            <a:rPr lang="ru-RU" dirty="0" smtClean="0"/>
            <a:t>Цитогенетическая</a:t>
          </a:r>
          <a:endParaRPr lang="ru-RU" dirty="0"/>
        </a:p>
      </dgm:t>
    </dgm:pt>
    <dgm:pt modelId="{5EF51D55-3C2C-48B4-ADFF-69670B7326E1}" type="parTrans" cxnId="{75AAFE6D-84C7-4E24-BF41-4B125AC9F4CA}">
      <dgm:prSet/>
      <dgm:spPr/>
      <dgm:t>
        <a:bodyPr/>
        <a:lstStyle/>
        <a:p>
          <a:endParaRPr lang="ru-RU"/>
        </a:p>
      </dgm:t>
    </dgm:pt>
    <dgm:pt modelId="{D8B16E1C-DF1A-4765-AA3A-D9373CDCF74C}" type="sibTrans" cxnId="{75AAFE6D-84C7-4E24-BF41-4B125AC9F4CA}">
      <dgm:prSet/>
      <dgm:spPr/>
      <dgm:t>
        <a:bodyPr/>
        <a:lstStyle/>
        <a:p>
          <a:endParaRPr lang="ru-RU"/>
        </a:p>
      </dgm:t>
    </dgm:pt>
    <dgm:pt modelId="{86D4F672-BC55-45E1-975A-88B9962AE4A8}">
      <dgm:prSet phldrT="[Текст]"/>
      <dgm:spPr/>
      <dgm:t>
        <a:bodyPr/>
        <a:lstStyle/>
        <a:p>
          <a:r>
            <a:rPr lang="ru-RU" dirty="0" smtClean="0"/>
            <a:t>Простая</a:t>
          </a:r>
          <a:endParaRPr lang="ru-RU" dirty="0"/>
        </a:p>
      </dgm:t>
    </dgm:pt>
    <dgm:pt modelId="{3F38F880-62A1-4FF6-8EF2-FE3718F79D71}" type="parTrans" cxnId="{FBEFEADA-4E56-468B-9F37-C109CA1018E4}">
      <dgm:prSet/>
      <dgm:spPr/>
      <dgm:t>
        <a:bodyPr/>
        <a:lstStyle/>
        <a:p>
          <a:endParaRPr lang="ru-RU"/>
        </a:p>
      </dgm:t>
    </dgm:pt>
    <dgm:pt modelId="{B3E16963-71BC-4199-952B-A66614DB3897}" type="sibTrans" cxnId="{FBEFEADA-4E56-468B-9F37-C109CA1018E4}">
      <dgm:prSet/>
      <dgm:spPr/>
      <dgm:t>
        <a:bodyPr/>
        <a:lstStyle/>
        <a:p>
          <a:endParaRPr lang="ru-RU"/>
        </a:p>
      </dgm:t>
    </dgm:pt>
    <dgm:pt modelId="{555EE108-4876-48CB-95DF-BA27907FCAC7}">
      <dgm:prSet phldrT="[Текст]"/>
      <dgm:spPr/>
      <dgm:t>
        <a:bodyPr/>
        <a:lstStyle/>
        <a:p>
          <a:r>
            <a:rPr lang="ru-RU" dirty="0" smtClean="0"/>
            <a:t>Мозаичная</a:t>
          </a:r>
          <a:endParaRPr lang="ru-RU" dirty="0"/>
        </a:p>
      </dgm:t>
    </dgm:pt>
    <dgm:pt modelId="{DC7622C5-DF04-42DD-B87C-1A8FE62477E6}" type="parTrans" cxnId="{09F04B7B-B27A-44D4-B687-5002AD61E3CD}">
      <dgm:prSet/>
      <dgm:spPr/>
      <dgm:t>
        <a:bodyPr/>
        <a:lstStyle/>
        <a:p>
          <a:endParaRPr lang="ru-RU"/>
        </a:p>
      </dgm:t>
    </dgm:pt>
    <dgm:pt modelId="{54F58D3C-6694-464E-BAA5-9874532B4AFD}" type="sibTrans" cxnId="{09F04B7B-B27A-44D4-B687-5002AD61E3CD}">
      <dgm:prSet/>
      <dgm:spPr/>
      <dgm:t>
        <a:bodyPr/>
        <a:lstStyle/>
        <a:p>
          <a:endParaRPr lang="ru-RU"/>
        </a:p>
      </dgm:t>
    </dgm:pt>
    <dgm:pt modelId="{88131C80-9E83-413D-A022-8F62B07A5500}" type="pres">
      <dgm:prSet presAssocID="{2A3B2092-5E86-4AD6-A0AE-053A92D6E9F0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CADE66A-BCBF-4ADB-8787-8E1E93E69003}" type="pres">
      <dgm:prSet presAssocID="{474DA47D-883C-47B1-99E6-09EA672322EF}" presName="hierRoot1" presStyleCnt="0">
        <dgm:presLayoutVars>
          <dgm:hierBranch val="init"/>
        </dgm:presLayoutVars>
      </dgm:prSet>
      <dgm:spPr/>
    </dgm:pt>
    <dgm:pt modelId="{59BBEB71-D3BD-4F75-87DA-55A1B7F0752A}" type="pres">
      <dgm:prSet presAssocID="{474DA47D-883C-47B1-99E6-09EA672322EF}" presName="rootComposite1" presStyleCnt="0"/>
      <dgm:spPr/>
    </dgm:pt>
    <dgm:pt modelId="{C1884BE6-188F-43DC-A7D7-65A253242899}" type="pres">
      <dgm:prSet presAssocID="{474DA47D-883C-47B1-99E6-09EA672322EF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EA7BF9D-1D91-43FF-ABB3-5D7F108BBEB5}" type="pres">
      <dgm:prSet presAssocID="{474DA47D-883C-47B1-99E6-09EA672322EF}" presName="rootConnector1" presStyleLbl="node1" presStyleIdx="0" presStyleCnt="0"/>
      <dgm:spPr/>
    </dgm:pt>
    <dgm:pt modelId="{5808509D-5749-47D6-92CE-168774C53C33}" type="pres">
      <dgm:prSet presAssocID="{474DA47D-883C-47B1-99E6-09EA672322EF}" presName="hierChild2" presStyleCnt="0"/>
      <dgm:spPr/>
    </dgm:pt>
    <dgm:pt modelId="{3CCED4FB-9F37-44F7-B382-45AAF9460AC1}" type="pres">
      <dgm:prSet presAssocID="{5EF51D55-3C2C-48B4-ADFF-69670B7326E1}" presName="Name37" presStyleLbl="parChTrans1D2" presStyleIdx="0" presStyleCnt="3"/>
      <dgm:spPr/>
    </dgm:pt>
    <dgm:pt modelId="{F9F9CE9D-FE16-4C42-90F2-F09EDD04F6FB}" type="pres">
      <dgm:prSet presAssocID="{B2BEB6AF-6E3A-44BA-B966-B456BE3F398E}" presName="hierRoot2" presStyleCnt="0">
        <dgm:presLayoutVars>
          <dgm:hierBranch val="init"/>
        </dgm:presLayoutVars>
      </dgm:prSet>
      <dgm:spPr/>
    </dgm:pt>
    <dgm:pt modelId="{A060FD96-F08E-4C63-97B1-62076A2F7369}" type="pres">
      <dgm:prSet presAssocID="{B2BEB6AF-6E3A-44BA-B966-B456BE3F398E}" presName="rootComposite" presStyleCnt="0"/>
      <dgm:spPr/>
    </dgm:pt>
    <dgm:pt modelId="{CAAAE21C-C249-41FD-A8C2-41479EFC700E}" type="pres">
      <dgm:prSet presAssocID="{B2BEB6AF-6E3A-44BA-B966-B456BE3F398E}" presName="rootText" presStyleLbl="node2" presStyleIdx="0" presStyleCnt="3">
        <dgm:presLayoutVars>
          <dgm:chPref val="3"/>
        </dgm:presLayoutVars>
      </dgm:prSet>
      <dgm:spPr/>
    </dgm:pt>
    <dgm:pt modelId="{B2616E1B-0D2A-44E4-BDD2-C2A8E0F45B2A}" type="pres">
      <dgm:prSet presAssocID="{B2BEB6AF-6E3A-44BA-B966-B456BE3F398E}" presName="rootConnector" presStyleLbl="node2" presStyleIdx="0" presStyleCnt="3"/>
      <dgm:spPr/>
    </dgm:pt>
    <dgm:pt modelId="{41DC11CA-C47C-4718-BBB7-09D0C46966B2}" type="pres">
      <dgm:prSet presAssocID="{B2BEB6AF-6E3A-44BA-B966-B456BE3F398E}" presName="hierChild4" presStyleCnt="0"/>
      <dgm:spPr/>
    </dgm:pt>
    <dgm:pt modelId="{F7D5971B-B88F-40DC-A18B-A49677D93A7B}" type="pres">
      <dgm:prSet presAssocID="{B2BEB6AF-6E3A-44BA-B966-B456BE3F398E}" presName="hierChild5" presStyleCnt="0"/>
      <dgm:spPr/>
    </dgm:pt>
    <dgm:pt modelId="{D8AC51B9-0495-4DB7-AE95-D7F8B0EE121B}" type="pres">
      <dgm:prSet presAssocID="{3F38F880-62A1-4FF6-8EF2-FE3718F79D71}" presName="Name37" presStyleLbl="parChTrans1D2" presStyleIdx="1" presStyleCnt="3"/>
      <dgm:spPr/>
    </dgm:pt>
    <dgm:pt modelId="{E44E5827-3F5C-4D0D-A411-CE888DEF01D2}" type="pres">
      <dgm:prSet presAssocID="{86D4F672-BC55-45E1-975A-88B9962AE4A8}" presName="hierRoot2" presStyleCnt="0">
        <dgm:presLayoutVars>
          <dgm:hierBranch val="init"/>
        </dgm:presLayoutVars>
      </dgm:prSet>
      <dgm:spPr/>
    </dgm:pt>
    <dgm:pt modelId="{961BAE05-97BA-4483-954B-E9859E7531FF}" type="pres">
      <dgm:prSet presAssocID="{86D4F672-BC55-45E1-975A-88B9962AE4A8}" presName="rootComposite" presStyleCnt="0"/>
      <dgm:spPr/>
    </dgm:pt>
    <dgm:pt modelId="{9CAEFCE7-BE86-4C89-AE97-6658E036FAA6}" type="pres">
      <dgm:prSet presAssocID="{86D4F672-BC55-45E1-975A-88B9962AE4A8}" presName="rootText" presStyleLbl="node2" presStyleIdx="1" presStyleCnt="3">
        <dgm:presLayoutVars>
          <dgm:chPref val="3"/>
        </dgm:presLayoutVars>
      </dgm:prSet>
      <dgm:spPr/>
    </dgm:pt>
    <dgm:pt modelId="{33FE852B-81FB-4526-9B55-1AF490CED1D9}" type="pres">
      <dgm:prSet presAssocID="{86D4F672-BC55-45E1-975A-88B9962AE4A8}" presName="rootConnector" presStyleLbl="node2" presStyleIdx="1" presStyleCnt="3"/>
      <dgm:spPr/>
    </dgm:pt>
    <dgm:pt modelId="{43497EBA-01C8-472B-A200-B08E05D43922}" type="pres">
      <dgm:prSet presAssocID="{86D4F672-BC55-45E1-975A-88B9962AE4A8}" presName="hierChild4" presStyleCnt="0"/>
      <dgm:spPr/>
    </dgm:pt>
    <dgm:pt modelId="{B6E15E9D-F292-4A1D-9CEC-062732182EBC}" type="pres">
      <dgm:prSet presAssocID="{86D4F672-BC55-45E1-975A-88B9962AE4A8}" presName="hierChild5" presStyleCnt="0"/>
      <dgm:spPr/>
    </dgm:pt>
    <dgm:pt modelId="{54B8244D-5EBB-455D-B2F8-94C7776D21D6}" type="pres">
      <dgm:prSet presAssocID="{DC7622C5-DF04-42DD-B87C-1A8FE62477E6}" presName="Name37" presStyleLbl="parChTrans1D2" presStyleIdx="2" presStyleCnt="3"/>
      <dgm:spPr/>
    </dgm:pt>
    <dgm:pt modelId="{DDF0B10A-C414-4C87-B69D-5775C74B300A}" type="pres">
      <dgm:prSet presAssocID="{555EE108-4876-48CB-95DF-BA27907FCAC7}" presName="hierRoot2" presStyleCnt="0">
        <dgm:presLayoutVars>
          <dgm:hierBranch val="init"/>
        </dgm:presLayoutVars>
      </dgm:prSet>
      <dgm:spPr/>
    </dgm:pt>
    <dgm:pt modelId="{B428B8A2-215E-401E-8922-04A9F7CF07F7}" type="pres">
      <dgm:prSet presAssocID="{555EE108-4876-48CB-95DF-BA27907FCAC7}" presName="rootComposite" presStyleCnt="0"/>
      <dgm:spPr/>
    </dgm:pt>
    <dgm:pt modelId="{196FDC14-EA8F-4183-82BD-F8BBC0C4C28D}" type="pres">
      <dgm:prSet presAssocID="{555EE108-4876-48CB-95DF-BA27907FCAC7}" presName="rootText" presStyleLbl="node2" presStyleIdx="2" presStyleCnt="3">
        <dgm:presLayoutVars>
          <dgm:chPref val="3"/>
        </dgm:presLayoutVars>
      </dgm:prSet>
      <dgm:spPr/>
    </dgm:pt>
    <dgm:pt modelId="{A56C306F-A0D2-41B2-8148-F78304F92C6D}" type="pres">
      <dgm:prSet presAssocID="{555EE108-4876-48CB-95DF-BA27907FCAC7}" presName="rootConnector" presStyleLbl="node2" presStyleIdx="2" presStyleCnt="3"/>
      <dgm:spPr/>
    </dgm:pt>
    <dgm:pt modelId="{3852CF9B-F679-4C55-90D1-8AF54954A8D8}" type="pres">
      <dgm:prSet presAssocID="{555EE108-4876-48CB-95DF-BA27907FCAC7}" presName="hierChild4" presStyleCnt="0"/>
      <dgm:spPr/>
    </dgm:pt>
    <dgm:pt modelId="{AD4BF435-C28D-4436-AF44-72D868317665}" type="pres">
      <dgm:prSet presAssocID="{555EE108-4876-48CB-95DF-BA27907FCAC7}" presName="hierChild5" presStyleCnt="0"/>
      <dgm:spPr/>
    </dgm:pt>
    <dgm:pt modelId="{A8BDEE84-3EED-4338-981C-553C20206D5D}" type="pres">
      <dgm:prSet presAssocID="{474DA47D-883C-47B1-99E6-09EA672322EF}" presName="hierChild3" presStyleCnt="0"/>
      <dgm:spPr/>
    </dgm:pt>
  </dgm:ptLst>
  <dgm:cxnLst>
    <dgm:cxn modelId="{7099EDAD-66A9-4221-AFA7-50556A0E9980}" type="presOf" srcId="{86D4F672-BC55-45E1-975A-88B9962AE4A8}" destId="{9CAEFCE7-BE86-4C89-AE97-6658E036FAA6}" srcOrd="0" destOrd="0" presId="urn:microsoft.com/office/officeart/2005/8/layout/orgChart1"/>
    <dgm:cxn modelId="{2EA5F665-6504-458D-8FEC-30467D86344D}" type="presOf" srcId="{5EF51D55-3C2C-48B4-ADFF-69670B7326E1}" destId="{3CCED4FB-9F37-44F7-B382-45AAF9460AC1}" srcOrd="0" destOrd="0" presId="urn:microsoft.com/office/officeart/2005/8/layout/orgChart1"/>
    <dgm:cxn modelId="{9ABF9E8B-D477-4633-9965-8C486CC9B526}" srcId="{2A3B2092-5E86-4AD6-A0AE-053A92D6E9F0}" destId="{474DA47D-883C-47B1-99E6-09EA672322EF}" srcOrd="0" destOrd="0" parTransId="{BADC4846-38EF-4D87-A3A1-116E2CDD0379}" sibTransId="{E3DB3E9B-38F8-4BAB-8B3F-6BA304AC0700}"/>
    <dgm:cxn modelId="{F2252373-AEC6-42E3-B941-55E86F3D8D57}" type="presOf" srcId="{DC7622C5-DF04-42DD-B87C-1A8FE62477E6}" destId="{54B8244D-5EBB-455D-B2F8-94C7776D21D6}" srcOrd="0" destOrd="0" presId="urn:microsoft.com/office/officeart/2005/8/layout/orgChart1"/>
    <dgm:cxn modelId="{FBEFEADA-4E56-468B-9F37-C109CA1018E4}" srcId="{474DA47D-883C-47B1-99E6-09EA672322EF}" destId="{86D4F672-BC55-45E1-975A-88B9962AE4A8}" srcOrd="1" destOrd="0" parTransId="{3F38F880-62A1-4FF6-8EF2-FE3718F79D71}" sibTransId="{B3E16963-71BC-4199-952B-A66614DB3897}"/>
    <dgm:cxn modelId="{51C64CB9-8792-4930-B1BE-9ED53C8CCA70}" type="presOf" srcId="{474DA47D-883C-47B1-99E6-09EA672322EF}" destId="{C1884BE6-188F-43DC-A7D7-65A253242899}" srcOrd="0" destOrd="0" presId="urn:microsoft.com/office/officeart/2005/8/layout/orgChart1"/>
    <dgm:cxn modelId="{822ED8BB-51CE-4B05-9878-75DFE595C87B}" type="presOf" srcId="{B2BEB6AF-6E3A-44BA-B966-B456BE3F398E}" destId="{B2616E1B-0D2A-44E4-BDD2-C2A8E0F45B2A}" srcOrd="1" destOrd="0" presId="urn:microsoft.com/office/officeart/2005/8/layout/orgChart1"/>
    <dgm:cxn modelId="{AEE7BD7A-9743-4C65-B32F-E5A909223922}" type="presOf" srcId="{474DA47D-883C-47B1-99E6-09EA672322EF}" destId="{DEA7BF9D-1D91-43FF-ABB3-5D7F108BBEB5}" srcOrd="1" destOrd="0" presId="urn:microsoft.com/office/officeart/2005/8/layout/orgChart1"/>
    <dgm:cxn modelId="{C107040C-5A53-4FD1-A5C3-8DCB5736FE98}" type="presOf" srcId="{555EE108-4876-48CB-95DF-BA27907FCAC7}" destId="{196FDC14-EA8F-4183-82BD-F8BBC0C4C28D}" srcOrd="0" destOrd="0" presId="urn:microsoft.com/office/officeart/2005/8/layout/orgChart1"/>
    <dgm:cxn modelId="{AC9C3151-75C9-4148-B214-9F7071467DD0}" type="presOf" srcId="{555EE108-4876-48CB-95DF-BA27907FCAC7}" destId="{A56C306F-A0D2-41B2-8148-F78304F92C6D}" srcOrd="1" destOrd="0" presId="urn:microsoft.com/office/officeart/2005/8/layout/orgChart1"/>
    <dgm:cxn modelId="{9B7A197D-7781-4C43-830C-3332ADD38B24}" type="presOf" srcId="{B2BEB6AF-6E3A-44BA-B966-B456BE3F398E}" destId="{CAAAE21C-C249-41FD-A8C2-41479EFC700E}" srcOrd="0" destOrd="0" presId="urn:microsoft.com/office/officeart/2005/8/layout/orgChart1"/>
    <dgm:cxn modelId="{39BC35C3-7C20-4439-8579-898C447C889E}" type="presOf" srcId="{86D4F672-BC55-45E1-975A-88B9962AE4A8}" destId="{33FE852B-81FB-4526-9B55-1AF490CED1D9}" srcOrd="1" destOrd="0" presId="urn:microsoft.com/office/officeart/2005/8/layout/orgChart1"/>
    <dgm:cxn modelId="{C68AB901-D410-4822-9411-65AC5C6EC66E}" type="presOf" srcId="{2A3B2092-5E86-4AD6-A0AE-053A92D6E9F0}" destId="{88131C80-9E83-413D-A022-8F62B07A5500}" srcOrd="0" destOrd="0" presId="urn:microsoft.com/office/officeart/2005/8/layout/orgChart1"/>
    <dgm:cxn modelId="{75AAFE6D-84C7-4E24-BF41-4B125AC9F4CA}" srcId="{474DA47D-883C-47B1-99E6-09EA672322EF}" destId="{B2BEB6AF-6E3A-44BA-B966-B456BE3F398E}" srcOrd="0" destOrd="0" parTransId="{5EF51D55-3C2C-48B4-ADFF-69670B7326E1}" sibTransId="{D8B16E1C-DF1A-4765-AA3A-D9373CDCF74C}"/>
    <dgm:cxn modelId="{09F04B7B-B27A-44D4-B687-5002AD61E3CD}" srcId="{474DA47D-883C-47B1-99E6-09EA672322EF}" destId="{555EE108-4876-48CB-95DF-BA27907FCAC7}" srcOrd="2" destOrd="0" parTransId="{DC7622C5-DF04-42DD-B87C-1A8FE62477E6}" sibTransId="{54F58D3C-6694-464E-BAA5-9874532B4AFD}"/>
    <dgm:cxn modelId="{F78FC930-6986-400A-91AE-7F66FAB728BA}" type="presOf" srcId="{3F38F880-62A1-4FF6-8EF2-FE3718F79D71}" destId="{D8AC51B9-0495-4DB7-AE95-D7F8B0EE121B}" srcOrd="0" destOrd="0" presId="urn:microsoft.com/office/officeart/2005/8/layout/orgChart1"/>
    <dgm:cxn modelId="{F690F6EB-1E71-4444-9098-393281A63544}" type="presParOf" srcId="{88131C80-9E83-413D-A022-8F62B07A5500}" destId="{CCADE66A-BCBF-4ADB-8787-8E1E93E69003}" srcOrd="0" destOrd="0" presId="urn:microsoft.com/office/officeart/2005/8/layout/orgChart1"/>
    <dgm:cxn modelId="{0556C682-4C52-4275-80DB-3D7C2685927C}" type="presParOf" srcId="{CCADE66A-BCBF-4ADB-8787-8E1E93E69003}" destId="{59BBEB71-D3BD-4F75-87DA-55A1B7F0752A}" srcOrd="0" destOrd="0" presId="urn:microsoft.com/office/officeart/2005/8/layout/orgChart1"/>
    <dgm:cxn modelId="{32A199DF-6110-43B0-8ACF-7737B68071DF}" type="presParOf" srcId="{59BBEB71-D3BD-4F75-87DA-55A1B7F0752A}" destId="{C1884BE6-188F-43DC-A7D7-65A253242899}" srcOrd="0" destOrd="0" presId="urn:microsoft.com/office/officeart/2005/8/layout/orgChart1"/>
    <dgm:cxn modelId="{ED8F4085-E5BB-46A9-9FD8-5124FACDCACD}" type="presParOf" srcId="{59BBEB71-D3BD-4F75-87DA-55A1B7F0752A}" destId="{DEA7BF9D-1D91-43FF-ABB3-5D7F108BBEB5}" srcOrd="1" destOrd="0" presId="urn:microsoft.com/office/officeart/2005/8/layout/orgChart1"/>
    <dgm:cxn modelId="{D735DF60-7FD5-4CDC-889F-4C2DA7D93700}" type="presParOf" srcId="{CCADE66A-BCBF-4ADB-8787-8E1E93E69003}" destId="{5808509D-5749-47D6-92CE-168774C53C33}" srcOrd="1" destOrd="0" presId="urn:microsoft.com/office/officeart/2005/8/layout/orgChart1"/>
    <dgm:cxn modelId="{06D7ED24-3898-47DE-A024-DEAA36186429}" type="presParOf" srcId="{5808509D-5749-47D6-92CE-168774C53C33}" destId="{3CCED4FB-9F37-44F7-B382-45AAF9460AC1}" srcOrd="0" destOrd="0" presId="urn:microsoft.com/office/officeart/2005/8/layout/orgChart1"/>
    <dgm:cxn modelId="{804E8558-6BA7-46AF-9E83-C89B0B4F9394}" type="presParOf" srcId="{5808509D-5749-47D6-92CE-168774C53C33}" destId="{F9F9CE9D-FE16-4C42-90F2-F09EDD04F6FB}" srcOrd="1" destOrd="0" presId="urn:microsoft.com/office/officeart/2005/8/layout/orgChart1"/>
    <dgm:cxn modelId="{18AFFDB6-4720-424F-A2F8-4E3277E91360}" type="presParOf" srcId="{F9F9CE9D-FE16-4C42-90F2-F09EDD04F6FB}" destId="{A060FD96-F08E-4C63-97B1-62076A2F7369}" srcOrd="0" destOrd="0" presId="urn:microsoft.com/office/officeart/2005/8/layout/orgChart1"/>
    <dgm:cxn modelId="{13878CD1-5EC2-472B-B859-7FD843CD16DA}" type="presParOf" srcId="{A060FD96-F08E-4C63-97B1-62076A2F7369}" destId="{CAAAE21C-C249-41FD-A8C2-41479EFC700E}" srcOrd="0" destOrd="0" presId="urn:microsoft.com/office/officeart/2005/8/layout/orgChart1"/>
    <dgm:cxn modelId="{F57B3F0F-5E54-4F08-B1F2-A955A2686009}" type="presParOf" srcId="{A060FD96-F08E-4C63-97B1-62076A2F7369}" destId="{B2616E1B-0D2A-44E4-BDD2-C2A8E0F45B2A}" srcOrd="1" destOrd="0" presId="urn:microsoft.com/office/officeart/2005/8/layout/orgChart1"/>
    <dgm:cxn modelId="{EEC14031-9F30-49B3-9E82-91C19957356E}" type="presParOf" srcId="{F9F9CE9D-FE16-4C42-90F2-F09EDD04F6FB}" destId="{41DC11CA-C47C-4718-BBB7-09D0C46966B2}" srcOrd="1" destOrd="0" presId="urn:microsoft.com/office/officeart/2005/8/layout/orgChart1"/>
    <dgm:cxn modelId="{1A8E1799-D502-48DA-8064-B409060182DA}" type="presParOf" srcId="{F9F9CE9D-FE16-4C42-90F2-F09EDD04F6FB}" destId="{F7D5971B-B88F-40DC-A18B-A49677D93A7B}" srcOrd="2" destOrd="0" presId="urn:microsoft.com/office/officeart/2005/8/layout/orgChart1"/>
    <dgm:cxn modelId="{7EA39155-1890-444B-A849-ABA84C1A4DBB}" type="presParOf" srcId="{5808509D-5749-47D6-92CE-168774C53C33}" destId="{D8AC51B9-0495-4DB7-AE95-D7F8B0EE121B}" srcOrd="2" destOrd="0" presId="urn:microsoft.com/office/officeart/2005/8/layout/orgChart1"/>
    <dgm:cxn modelId="{1DC7B57E-EFAF-475E-89C0-CCF01C088FD0}" type="presParOf" srcId="{5808509D-5749-47D6-92CE-168774C53C33}" destId="{E44E5827-3F5C-4D0D-A411-CE888DEF01D2}" srcOrd="3" destOrd="0" presId="urn:microsoft.com/office/officeart/2005/8/layout/orgChart1"/>
    <dgm:cxn modelId="{0F7D1CBF-B73B-4586-962A-ED15E77E52C4}" type="presParOf" srcId="{E44E5827-3F5C-4D0D-A411-CE888DEF01D2}" destId="{961BAE05-97BA-4483-954B-E9859E7531FF}" srcOrd="0" destOrd="0" presId="urn:microsoft.com/office/officeart/2005/8/layout/orgChart1"/>
    <dgm:cxn modelId="{1A43BFE7-1193-45F0-BCD7-13A4448677B9}" type="presParOf" srcId="{961BAE05-97BA-4483-954B-E9859E7531FF}" destId="{9CAEFCE7-BE86-4C89-AE97-6658E036FAA6}" srcOrd="0" destOrd="0" presId="urn:microsoft.com/office/officeart/2005/8/layout/orgChart1"/>
    <dgm:cxn modelId="{463E70A9-16DD-4637-BFF9-9FD19B625B0B}" type="presParOf" srcId="{961BAE05-97BA-4483-954B-E9859E7531FF}" destId="{33FE852B-81FB-4526-9B55-1AF490CED1D9}" srcOrd="1" destOrd="0" presId="urn:microsoft.com/office/officeart/2005/8/layout/orgChart1"/>
    <dgm:cxn modelId="{197FD1D0-6394-44DC-8DA2-CBE9E6925528}" type="presParOf" srcId="{E44E5827-3F5C-4D0D-A411-CE888DEF01D2}" destId="{43497EBA-01C8-472B-A200-B08E05D43922}" srcOrd="1" destOrd="0" presId="urn:microsoft.com/office/officeart/2005/8/layout/orgChart1"/>
    <dgm:cxn modelId="{9AB18159-55EE-4D52-B699-2818C0604943}" type="presParOf" srcId="{E44E5827-3F5C-4D0D-A411-CE888DEF01D2}" destId="{B6E15E9D-F292-4A1D-9CEC-062732182EBC}" srcOrd="2" destOrd="0" presId="urn:microsoft.com/office/officeart/2005/8/layout/orgChart1"/>
    <dgm:cxn modelId="{ECB0E959-20E6-48BB-A580-F535D4EA15E0}" type="presParOf" srcId="{5808509D-5749-47D6-92CE-168774C53C33}" destId="{54B8244D-5EBB-455D-B2F8-94C7776D21D6}" srcOrd="4" destOrd="0" presId="urn:microsoft.com/office/officeart/2005/8/layout/orgChart1"/>
    <dgm:cxn modelId="{2391506D-75C2-4A2F-82A6-C7760D3F6F21}" type="presParOf" srcId="{5808509D-5749-47D6-92CE-168774C53C33}" destId="{DDF0B10A-C414-4C87-B69D-5775C74B300A}" srcOrd="5" destOrd="0" presId="urn:microsoft.com/office/officeart/2005/8/layout/orgChart1"/>
    <dgm:cxn modelId="{3EE19735-0D70-4702-ADD5-6FEAF95CBB76}" type="presParOf" srcId="{DDF0B10A-C414-4C87-B69D-5775C74B300A}" destId="{B428B8A2-215E-401E-8922-04A9F7CF07F7}" srcOrd="0" destOrd="0" presId="urn:microsoft.com/office/officeart/2005/8/layout/orgChart1"/>
    <dgm:cxn modelId="{B55B4302-6612-47FC-8996-603F76280E31}" type="presParOf" srcId="{B428B8A2-215E-401E-8922-04A9F7CF07F7}" destId="{196FDC14-EA8F-4183-82BD-F8BBC0C4C28D}" srcOrd="0" destOrd="0" presId="urn:microsoft.com/office/officeart/2005/8/layout/orgChart1"/>
    <dgm:cxn modelId="{D7714FAA-A6C4-41E1-B617-B37AC375E385}" type="presParOf" srcId="{B428B8A2-215E-401E-8922-04A9F7CF07F7}" destId="{A56C306F-A0D2-41B2-8148-F78304F92C6D}" srcOrd="1" destOrd="0" presId="urn:microsoft.com/office/officeart/2005/8/layout/orgChart1"/>
    <dgm:cxn modelId="{077099F1-1871-4F22-9D4D-868C65DB0737}" type="presParOf" srcId="{DDF0B10A-C414-4C87-B69D-5775C74B300A}" destId="{3852CF9B-F679-4C55-90D1-8AF54954A8D8}" srcOrd="1" destOrd="0" presId="urn:microsoft.com/office/officeart/2005/8/layout/orgChart1"/>
    <dgm:cxn modelId="{6A9D0C9E-7E18-4784-BE97-D6D4A3F66E2E}" type="presParOf" srcId="{DDF0B10A-C414-4C87-B69D-5775C74B300A}" destId="{AD4BF435-C28D-4436-AF44-72D868317665}" srcOrd="2" destOrd="0" presId="urn:microsoft.com/office/officeart/2005/8/layout/orgChart1"/>
    <dgm:cxn modelId="{A65AE173-96C3-4532-9D69-606607393A30}" type="presParOf" srcId="{CCADE66A-BCBF-4ADB-8787-8E1E93E69003}" destId="{A8BDEE84-3EED-4338-981C-553C20206D5D}" srcOrd="2" destOrd="0" presId="urn:microsoft.com/office/officeart/2005/8/layout/orgChar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D43042-2FDA-4057-85A7-6733379CB0A6}" type="doc">
      <dgm:prSet loTypeId="urn:microsoft.com/office/officeart/2005/8/layout/radial6" loCatId="cycle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B1FF54-F010-47FF-98E4-2F6D91F2962C}">
      <dgm:prSet phldrT="[Текст]"/>
      <dgm:spPr/>
      <dgm:t>
        <a:bodyPr/>
        <a:lstStyle/>
        <a:p>
          <a:r>
            <a:rPr lang="ru-RU" dirty="0" smtClean="0">
              <a:effectLst/>
            </a:rPr>
            <a:t>Факторы риска</a:t>
          </a:r>
          <a:endParaRPr lang="ru-RU" dirty="0">
            <a:effectLst/>
          </a:endParaRPr>
        </a:p>
      </dgm:t>
    </dgm:pt>
    <dgm:pt modelId="{D0F076A3-8429-488C-81E5-66F08878C819}" type="parTrans" cxnId="{8AE8DC8A-4C93-4ABB-913F-60EB1D890363}">
      <dgm:prSet/>
      <dgm:spPr/>
      <dgm:t>
        <a:bodyPr/>
        <a:lstStyle/>
        <a:p>
          <a:endParaRPr lang="ru-RU"/>
        </a:p>
      </dgm:t>
    </dgm:pt>
    <dgm:pt modelId="{E2398AA3-DF77-455C-97E1-CE45374C7E0F}" type="sibTrans" cxnId="{8AE8DC8A-4C93-4ABB-913F-60EB1D890363}">
      <dgm:prSet/>
      <dgm:spPr/>
      <dgm:t>
        <a:bodyPr/>
        <a:lstStyle/>
        <a:p>
          <a:endParaRPr lang="ru-RU"/>
        </a:p>
      </dgm:t>
    </dgm:pt>
    <dgm:pt modelId="{352A9B3E-A9F6-44D6-8817-A1680592F6C1}">
      <dgm:prSet phldrT="[Текст]"/>
      <dgm:spPr/>
      <dgm:t>
        <a:bodyPr/>
        <a:lstStyle/>
        <a:p>
          <a:r>
            <a:rPr lang="ru-RU" dirty="0" smtClean="0"/>
            <a:t>Плохая экология</a:t>
          </a:r>
          <a:endParaRPr lang="ru-RU" dirty="0"/>
        </a:p>
      </dgm:t>
    </dgm:pt>
    <dgm:pt modelId="{56C60AC8-86D5-4DDF-8BA7-BEB764C01E24}" type="parTrans" cxnId="{586E7032-F52D-48A8-877A-55D23465A04A}">
      <dgm:prSet/>
      <dgm:spPr/>
      <dgm:t>
        <a:bodyPr/>
        <a:lstStyle/>
        <a:p>
          <a:endParaRPr lang="ru-RU"/>
        </a:p>
      </dgm:t>
    </dgm:pt>
    <dgm:pt modelId="{773A5FBF-69D0-44F9-A0A2-93B38E1EE870}" type="sibTrans" cxnId="{586E7032-F52D-48A8-877A-55D23465A04A}">
      <dgm:prSet/>
      <dgm:spPr/>
      <dgm:t>
        <a:bodyPr/>
        <a:lstStyle/>
        <a:p>
          <a:endParaRPr lang="ru-RU"/>
        </a:p>
      </dgm:t>
    </dgm:pt>
    <dgm:pt modelId="{DA8DA4D1-B331-428E-AAEC-2B54990AF9DB}">
      <dgm:prSet phldrT="[Текст]"/>
      <dgm:spPr/>
      <dgm:t>
        <a:bodyPr/>
        <a:lstStyle/>
        <a:p>
          <a:r>
            <a:rPr lang="ru-RU" smtClean="0"/>
            <a:t>Родственный брак</a:t>
          </a:r>
          <a:endParaRPr lang="ru-RU" dirty="0"/>
        </a:p>
      </dgm:t>
    </dgm:pt>
    <dgm:pt modelId="{D0529444-17B2-4CDA-9CA6-3DAC43265A8C}" type="parTrans" cxnId="{9C949CA8-E458-4A3D-8604-8C8BF73BD72B}">
      <dgm:prSet/>
      <dgm:spPr/>
      <dgm:t>
        <a:bodyPr/>
        <a:lstStyle/>
        <a:p>
          <a:endParaRPr lang="ru-RU"/>
        </a:p>
      </dgm:t>
    </dgm:pt>
    <dgm:pt modelId="{B55511FE-D8FB-44BC-9231-1E5B896EFD0D}" type="sibTrans" cxnId="{9C949CA8-E458-4A3D-8604-8C8BF73BD72B}">
      <dgm:prSet/>
      <dgm:spPr/>
      <dgm:t>
        <a:bodyPr/>
        <a:lstStyle/>
        <a:p>
          <a:endParaRPr lang="ru-RU"/>
        </a:p>
      </dgm:t>
    </dgm:pt>
    <dgm:pt modelId="{7659FFEA-C7EA-4703-A772-E1F995A395FE}">
      <dgm:prSet phldrT="[Текст]"/>
      <dgm:spPr/>
      <dgm:t>
        <a:bodyPr/>
        <a:lstStyle/>
        <a:p>
          <a:r>
            <a:rPr lang="ru-RU" smtClean="0"/>
            <a:t>Отягощенный генетический анамнез</a:t>
          </a:r>
          <a:endParaRPr lang="ru-RU" dirty="0"/>
        </a:p>
      </dgm:t>
    </dgm:pt>
    <dgm:pt modelId="{9613E4FD-FA7C-4A8C-BDCC-F8301B4CCB0C}" type="parTrans" cxnId="{0F269A60-E700-40F1-A26F-E9904A0AAB6B}">
      <dgm:prSet/>
      <dgm:spPr/>
      <dgm:t>
        <a:bodyPr/>
        <a:lstStyle/>
        <a:p>
          <a:endParaRPr lang="ru-RU"/>
        </a:p>
      </dgm:t>
    </dgm:pt>
    <dgm:pt modelId="{5DB63E84-8F41-473C-A61B-96E72AF3DB8C}" type="sibTrans" cxnId="{0F269A60-E700-40F1-A26F-E9904A0AAB6B}">
      <dgm:prSet/>
      <dgm:spPr/>
      <dgm:t>
        <a:bodyPr/>
        <a:lstStyle/>
        <a:p>
          <a:endParaRPr lang="ru-RU"/>
        </a:p>
      </dgm:t>
    </dgm:pt>
    <dgm:pt modelId="{2A0480CB-C514-47B2-BDBE-4107DBCE259B}">
      <dgm:prSet phldrT="[Текст]"/>
      <dgm:spPr/>
      <dgm:t>
        <a:bodyPr/>
        <a:lstStyle/>
        <a:p>
          <a:r>
            <a:rPr lang="ru-RU" dirty="0" smtClean="0"/>
            <a:t>Возраст </a:t>
          </a:r>
          <a:r>
            <a:rPr lang="en-US" dirty="0" smtClean="0"/>
            <a:t>&gt;</a:t>
          </a:r>
          <a:r>
            <a:rPr lang="ru-RU" dirty="0" smtClean="0"/>
            <a:t> 45 лет</a:t>
          </a:r>
          <a:endParaRPr lang="ru-RU" dirty="0"/>
        </a:p>
      </dgm:t>
    </dgm:pt>
    <dgm:pt modelId="{23CA1471-AEFF-484F-8CAA-5FF5EC84E1B8}" type="parTrans" cxnId="{200C0A5E-1E3C-4490-B1E8-7682EE64D314}">
      <dgm:prSet/>
      <dgm:spPr/>
      <dgm:t>
        <a:bodyPr/>
        <a:lstStyle/>
        <a:p>
          <a:endParaRPr lang="ru-RU"/>
        </a:p>
      </dgm:t>
    </dgm:pt>
    <dgm:pt modelId="{4105644E-9F05-4207-BAC9-371DF8E38BF6}" type="sibTrans" cxnId="{200C0A5E-1E3C-4490-B1E8-7682EE64D314}">
      <dgm:prSet/>
      <dgm:spPr/>
      <dgm:t>
        <a:bodyPr/>
        <a:lstStyle/>
        <a:p>
          <a:endParaRPr lang="ru-RU"/>
        </a:p>
      </dgm:t>
    </dgm:pt>
    <dgm:pt modelId="{4277239E-3707-49AA-8E74-C370678D0DB7}" type="pres">
      <dgm:prSet presAssocID="{88D43042-2FDA-4057-85A7-6733379CB0A6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C74F5BD-4D2E-4200-B647-75403A7178BF}" type="pres">
      <dgm:prSet presAssocID="{D6B1FF54-F010-47FF-98E4-2F6D91F2962C}" presName="centerShape" presStyleLbl="node0" presStyleIdx="0" presStyleCnt="1"/>
      <dgm:spPr/>
    </dgm:pt>
    <dgm:pt modelId="{EB8A3B1B-B3CE-48B6-88D6-8B1E20317F8C}" type="pres">
      <dgm:prSet presAssocID="{352A9B3E-A9F6-44D6-8817-A1680592F6C1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517D1-BE1A-4EC2-9EB6-20CE7A732E24}" type="pres">
      <dgm:prSet presAssocID="{352A9B3E-A9F6-44D6-8817-A1680592F6C1}" presName="dummy" presStyleCnt="0"/>
      <dgm:spPr/>
    </dgm:pt>
    <dgm:pt modelId="{AA94CC78-0674-4953-88A5-D468382F7004}" type="pres">
      <dgm:prSet presAssocID="{773A5FBF-69D0-44F9-A0A2-93B38E1EE870}" presName="sibTrans" presStyleLbl="sibTrans2D1" presStyleIdx="0" presStyleCnt="4"/>
      <dgm:spPr/>
    </dgm:pt>
    <dgm:pt modelId="{64DC5DA8-7459-4000-9756-FB845F15FE8E}" type="pres">
      <dgm:prSet presAssocID="{DA8DA4D1-B331-428E-AAEC-2B54990AF9DB}" presName="node" presStyleLbl="node1" presStyleIdx="1" presStyleCnt="4">
        <dgm:presLayoutVars>
          <dgm:bulletEnabled val="1"/>
        </dgm:presLayoutVars>
      </dgm:prSet>
      <dgm:spPr/>
    </dgm:pt>
    <dgm:pt modelId="{9B97A6D4-EE5B-4CF0-9BF0-A8FC5D4F8919}" type="pres">
      <dgm:prSet presAssocID="{DA8DA4D1-B331-428E-AAEC-2B54990AF9DB}" presName="dummy" presStyleCnt="0"/>
      <dgm:spPr/>
    </dgm:pt>
    <dgm:pt modelId="{5361BB99-2B1F-4F59-AAB0-75C28AA0B464}" type="pres">
      <dgm:prSet presAssocID="{B55511FE-D8FB-44BC-9231-1E5B896EFD0D}" presName="sibTrans" presStyleLbl="sibTrans2D1" presStyleIdx="1" presStyleCnt="4"/>
      <dgm:spPr/>
    </dgm:pt>
    <dgm:pt modelId="{E70EED86-4283-41E6-A85D-6225120B9E02}" type="pres">
      <dgm:prSet presAssocID="{7659FFEA-C7EA-4703-A772-E1F995A395FE}" presName="node" presStyleLbl="node1" presStyleIdx="2" presStyleCnt="4">
        <dgm:presLayoutVars>
          <dgm:bulletEnabled val="1"/>
        </dgm:presLayoutVars>
      </dgm:prSet>
      <dgm:spPr/>
    </dgm:pt>
    <dgm:pt modelId="{A7BE4017-9995-4C06-9931-A2E1FE12B36C}" type="pres">
      <dgm:prSet presAssocID="{7659FFEA-C7EA-4703-A772-E1F995A395FE}" presName="dummy" presStyleCnt="0"/>
      <dgm:spPr/>
    </dgm:pt>
    <dgm:pt modelId="{B52DCF13-7215-4301-8323-C4FB7BC59DC5}" type="pres">
      <dgm:prSet presAssocID="{5DB63E84-8F41-473C-A61B-96E72AF3DB8C}" presName="sibTrans" presStyleLbl="sibTrans2D1" presStyleIdx="2" presStyleCnt="4"/>
      <dgm:spPr/>
    </dgm:pt>
    <dgm:pt modelId="{F27F3385-08C0-4C96-A84B-9EBB2F6EE533}" type="pres">
      <dgm:prSet presAssocID="{2A0480CB-C514-47B2-BDBE-4107DBCE259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919A68-5A67-42F0-80BC-DA959646DC1D}" type="pres">
      <dgm:prSet presAssocID="{2A0480CB-C514-47B2-BDBE-4107DBCE259B}" presName="dummy" presStyleCnt="0"/>
      <dgm:spPr/>
    </dgm:pt>
    <dgm:pt modelId="{137A12AE-FE71-4CB6-A3E7-20F998785A26}" type="pres">
      <dgm:prSet presAssocID="{4105644E-9F05-4207-BAC9-371DF8E38BF6}" presName="sibTrans" presStyleLbl="sibTrans2D1" presStyleIdx="3" presStyleCnt="4"/>
      <dgm:spPr/>
    </dgm:pt>
  </dgm:ptLst>
  <dgm:cxnLst>
    <dgm:cxn modelId="{9C949CA8-E458-4A3D-8604-8C8BF73BD72B}" srcId="{D6B1FF54-F010-47FF-98E4-2F6D91F2962C}" destId="{DA8DA4D1-B331-428E-AAEC-2B54990AF9DB}" srcOrd="1" destOrd="0" parTransId="{D0529444-17B2-4CDA-9CA6-3DAC43265A8C}" sibTransId="{B55511FE-D8FB-44BC-9231-1E5B896EFD0D}"/>
    <dgm:cxn modelId="{6AC8DDA2-8875-4EF0-ACF4-ACB40CDD05C2}" type="presOf" srcId="{5DB63E84-8F41-473C-A61B-96E72AF3DB8C}" destId="{B52DCF13-7215-4301-8323-C4FB7BC59DC5}" srcOrd="0" destOrd="0" presId="urn:microsoft.com/office/officeart/2005/8/layout/radial6"/>
    <dgm:cxn modelId="{C4506974-0CA1-4BE3-81E5-7DC4FFFEB266}" type="presOf" srcId="{B55511FE-D8FB-44BC-9231-1E5B896EFD0D}" destId="{5361BB99-2B1F-4F59-AAB0-75C28AA0B464}" srcOrd="0" destOrd="0" presId="urn:microsoft.com/office/officeart/2005/8/layout/radial6"/>
    <dgm:cxn modelId="{51A5E863-31B9-4F89-B38C-1C6BBFCE55F1}" type="presOf" srcId="{2A0480CB-C514-47B2-BDBE-4107DBCE259B}" destId="{F27F3385-08C0-4C96-A84B-9EBB2F6EE533}" srcOrd="0" destOrd="0" presId="urn:microsoft.com/office/officeart/2005/8/layout/radial6"/>
    <dgm:cxn modelId="{99FE41F9-62E8-4F01-829E-2F714C35A75C}" type="presOf" srcId="{7659FFEA-C7EA-4703-A772-E1F995A395FE}" destId="{E70EED86-4283-41E6-A85D-6225120B9E02}" srcOrd="0" destOrd="0" presId="urn:microsoft.com/office/officeart/2005/8/layout/radial6"/>
    <dgm:cxn modelId="{586E7032-F52D-48A8-877A-55D23465A04A}" srcId="{D6B1FF54-F010-47FF-98E4-2F6D91F2962C}" destId="{352A9B3E-A9F6-44D6-8817-A1680592F6C1}" srcOrd="0" destOrd="0" parTransId="{56C60AC8-86D5-4DDF-8BA7-BEB764C01E24}" sibTransId="{773A5FBF-69D0-44F9-A0A2-93B38E1EE870}"/>
    <dgm:cxn modelId="{9F4A62F0-BC8D-4D84-B2E6-D22BF0A5F06C}" type="presOf" srcId="{D6B1FF54-F010-47FF-98E4-2F6D91F2962C}" destId="{3C74F5BD-4D2E-4200-B647-75403A7178BF}" srcOrd="0" destOrd="0" presId="urn:microsoft.com/office/officeart/2005/8/layout/radial6"/>
    <dgm:cxn modelId="{0F269A60-E700-40F1-A26F-E9904A0AAB6B}" srcId="{D6B1FF54-F010-47FF-98E4-2F6D91F2962C}" destId="{7659FFEA-C7EA-4703-A772-E1F995A395FE}" srcOrd="2" destOrd="0" parTransId="{9613E4FD-FA7C-4A8C-BDCC-F8301B4CCB0C}" sibTransId="{5DB63E84-8F41-473C-A61B-96E72AF3DB8C}"/>
    <dgm:cxn modelId="{200C0A5E-1E3C-4490-B1E8-7682EE64D314}" srcId="{D6B1FF54-F010-47FF-98E4-2F6D91F2962C}" destId="{2A0480CB-C514-47B2-BDBE-4107DBCE259B}" srcOrd="3" destOrd="0" parTransId="{23CA1471-AEFF-484F-8CAA-5FF5EC84E1B8}" sibTransId="{4105644E-9F05-4207-BAC9-371DF8E38BF6}"/>
    <dgm:cxn modelId="{63DF50B8-D186-4B3F-B377-49ABA66CC206}" type="presOf" srcId="{88D43042-2FDA-4057-85A7-6733379CB0A6}" destId="{4277239E-3707-49AA-8E74-C370678D0DB7}" srcOrd="0" destOrd="0" presId="urn:microsoft.com/office/officeart/2005/8/layout/radial6"/>
    <dgm:cxn modelId="{AC02244A-7C4C-4885-BBFF-5353026F2D84}" type="presOf" srcId="{773A5FBF-69D0-44F9-A0A2-93B38E1EE870}" destId="{AA94CC78-0674-4953-88A5-D468382F7004}" srcOrd="0" destOrd="0" presId="urn:microsoft.com/office/officeart/2005/8/layout/radial6"/>
    <dgm:cxn modelId="{8AE8DC8A-4C93-4ABB-913F-60EB1D890363}" srcId="{88D43042-2FDA-4057-85A7-6733379CB0A6}" destId="{D6B1FF54-F010-47FF-98E4-2F6D91F2962C}" srcOrd="0" destOrd="0" parTransId="{D0F076A3-8429-488C-81E5-66F08878C819}" sibTransId="{E2398AA3-DF77-455C-97E1-CE45374C7E0F}"/>
    <dgm:cxn modelId="{E06852E8-22A9-42A6-9898-4DC33DFD8E5A}" type="presOf" srcId="{4105644E-9F05-4207-BAC9-371DF8E38BF6}" destId="{137A12AE-FE71-4CB6-A3E7-20F998785A26}" srcOrd="0" destOrd="0" presId="urn:microsoft.com/office/officeart/2005/8/layout/radial6"/>
    <dgm:cxn modelId="{CD3FF915-8354-43BB-8BF8-5283B8DAB244}" type="presOf" srcId="{DA8DA4D1-B331-428E-AAEC-2B54990AF9DB}" destId="{64DC5DA8-7459-4000-9756-FB845F15FE8E}" srcOrd="0" destOrd="0" presId="urn:microsoft.com/office/officeart/2005/8/layout/radial6"/>
    <dgm:cxn modelId="{DDADF1F5-C7DC-4CEA-BBC3-44DBFAAD9EBB}" type="presOf" srcId="{352A9B3E-A9F6-44D6-8817-A1680592F6C1}" destId="{EB8A3B1B-B3CE-48B6-88D6-8B1E20317F8C}" srcOrd="0" destOrd="0" presId="urn:microsoft.com/office/officeart/2005/8/layout/radial6"/>
    <dgm:cxn modelId="{7A735723-C339-41EF-856F-0401A8E1660C}" type="presParOf" srcId="{4277239E-3707-49AA-8E74-C370678D0DB7}" destId="{3C74F5BD-4D2E-4200-B647-75403A7178BF}" srcOrd="0" destOrd="0" presId="urn:microsoft.com/office/officeart/2005/8/layout/radial6"/>
    <dgm:cxn modelId="{96609C2E-2519-4A40-B0B8-31175EE6F0A5}" type="presParOf" srcId="{4277239E-3707-49AA-8E74-C370678D0DB7}" destId="{EB8A3B1B-B3CE-48B6-88D6-8B1E20317F8C}" srcOrd="1" destOrd="0" presId="urn:microsoft.com/office/officeart/2005/8/layout/radial6"/>
    <dgm:cxn modelId="{C3C201C8-BCEE-47EE-A874-22B8C2130179}" type="presParOf" srcId="{4277239E-3707-49AA-8E74-C370678D0DB7}" destId="{5F5517D1-BE1A-4EC2-9EB6-20CE7A732E24}" srcOrd="2" destOrd="0" presId="urn:microsoft.com/office/officeart/2005/8/layout/radial6"/>
    <dgm:cxn modelId="{FA7662AC-8B5A-4DC6-BC37-DE0E18BE123B}" type="presParOf" srcId="{4277239E-3707-49AA-8E74-C370678D0DB7}" destId="{AA94CC78-0674-4953-88A5-D468382F7004}" srcOrd="3" destOrd="0" presId="urn:microsoft.com/office/officeart/2005/8/layout/radial6"/>
    <dgm:cxn modelId="{084D3074-30FD-446A-98C1-CF17F1186F96}" type="presParOf" srcId="{4277239E-3707-49AA-8E74-C370678D0DB7}" destId="{64DC5DA8-7459-4000-9756-FB845F15FE8E}" srcOrd="4" destOrd="0" presId="urn:microsoft.com/office/officeart/2005/8/layout/radial6"/>
    <dgm:cxn modelId="{0B993C44-FF65-480E-B753-8291BCC1D506}" type="presParOf" srcId="{4277239E-3707-49AA-8E74-C370678D0DB7}" destId="{9B97A6D4-EE5B-4CF0-9BF0-A8FC5D4F8919}" srcOrd="5" destOrd="0" presId="urn:microsoft.com/office/officeart/2005/8/layout/radial6"/>
    <dgm:cxn modelId="{5C3E6410-FC08-41A3-B18F-C646D70C8311}" type="presParOf" srcId="{4277239E-3707-49AA-8E74-C370678D0DB7}" destId="{5361BB99-2B1F-4F59-AAB0-75C28AA0B464}" srcOrd="6" destOrd="0" presId="urn:microsoft.com/office/officeart/2005/8/layout/radial6"/>
    <dgm:cxn modelId="{041BB4C3-AF07-4081-B7BE-5672CF4AC278}" type="presParOf" srcId="{4277239E-3707-49AA-8E74-C370678D0DB7}" destId="{E70EED86-4283-41E6-A85D-6225120B9E02}" srcOrd="7" destOrd="0" presId="urn:microsoft.com/office/officeart/2005/8/layout/radial6"/>
    <dgm:cxn modelId="{22A3470B-C7AD-4D1A-B1CA-E72A192B6EE0}" type="presParOf" srcId="{4277239E-3707-49AA-8E74-C370678D0DB7}" destId="{A7BE4017-9995-4C06-9931-A2E1FE12B36C}" srcOrd="8" destOrd="0" presId="urn:microsoft.com/office/officeart/2005/8/layout/radial6"/>
    <dgm:cxn modelId="{7406863C-0A0E-4BE9-9A08-B3DD9978C457}" type="presParOf" srcId="{4277239E-3707-49AA-8E74-C370678D0DB7}" destId="{B52DCF13-7215-4301-8323-C4FB7BC59DC5}" srcOrd="9" destOrd="0" presId="urn:microsoft.com/office/officeart/2005/8/layout/radial6"/>
    <dgm:cxn modelId="{6FDC2A21-6FD6-47BC-8893-268ABC7A84B0}" type="presParOf" srcId="{4277239E-3707-49AA-8E74-C370678D0DB7}" destId="{F27F3385-08C0-4C96-A84B-9EBB2F6EE533}" srcOrd="10" destOrd="0" presId="urn:microsoft.com/office/officeart/2005/8/layout/radial6"/>
    <dgm:cxn modelId="{C75022EF-9940-4C56-A437-88534B790D53}" type="presParOf" srcId="{4277239E-3707-49AA-8E74-C370678D0DB7}" destId="{98919A68-5A67-42F0-80BC-DA959646DC1D}" srcOrd="11" destOrd="0" presId="urn:microsoft.com/office/officeart/2005/8/layout/radial6"/>
    <dgm:cxn modelId="{25B9B2EA-C701-403C-A948-669F5488A987}" type="presParOf" srcId="{4277239E-3707-49AA-8E74-C370678D0DB7}" destId="{137A12AE-FE71-4CB6-A3E7-20F998785A26}" srcOrd="12" destOrd="0" presId="urn:microsoft.com/office/officeart/2005/8/layout/radial6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7177374-1A23-47DE-87D3-4997543D7CAC}" type="doc">
      <dgm:prSet loTypeId="urn:microsoft.com/office/officeart/2005/8/layout/matrix1" loCatId="matrix" qsTypeId="urn:microsoft.com/office/officeart/2005/8/quickstyle/3d9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D64CA46-31D2-4AA9-A8C1-DE950EB8145F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Симптомы</a:t>
          </a:r>
          <a:endParaRPr lang="ru-RU" b="1" dirty="0">
            <a:solidFill>
              <a:schemeClr val="bg1"/>
            </a:solidFill>
          </a:endParaRPr>
        </a:p>
      </dgm:t>
    </dgm:pt>
    <dgm:pt modelId="{07D32BF4-FF37-45CB-96BC-5D1BCE218470}" type="parTrans" cxnId="{C5BA7288-76AD-411B-9C4D-022950D14BEF}">
      <dgm:prSet/>
      <dgm:spPr/>
      <dgm:t>
        <a:bodyPr/>
        <a:lstStyle/>
        <a:p>
          <a:endParaRPr lang="ru-RU"/>
        </a:p>
      </dgm:t>
    </dgm:pt>
    <dgm:pt modelId="{F6F13658-8F7C-4A2A-8E2E-98CCA3C9076B}" type="sibTrans" cxnId="{C5BA7288-76AD-411B-9C4D-022950D14BEF}">
      <dgm:prSet/>
      <dgm:spPr/>
      <dgm:t>
        <a:bodyPr/>
        <a:lstStyle/>
        <a:p>
          <a:endParaRPr lang="ru-RU"/>
        </a:p>
      </dgm:t>
    </dgm:pt>
    <dgm:pt modelId="{D57A1A20-959D-458D-AAD7-8542124E230C}">
      <dgm:prSet phldrT="[Текст]"/>
      <dgm:spPr/>
      <dgm:t>
        <a:bodyPr/>
        <a:lstStyle/>
        <a:p>
          <a:r>
            <a:rPr lang="ru-RU" dirty="0" smtClean="0">
              <a:solidFill>
                <a:schemeClr val="bg1"/>
              </a:solidFill>
              <a:effectLst/>
            </a:rPr>
            <a:t>Преждевременная беременность (до 38 недель)</a:t>
          </a:r>
          <a:endParaRPr lang="ru-RU" dirty="0">
            <a:solidFill>
              <a:schemeClr val="bg1"/>
            </a:solidFill>
            <a:effectLst/>
          </a:endParaRPr>
        </a:p>
      </dgm:t>
    </dgm:pt>
    <dgm:pt modelId="{B0DF13D3-270D-474D-B3E0-0E3FAE042B5C}" type="parTrans" cxnId="{AA8C8B27-6263-4993-805B-3644E1687916}">
      <dgm:prSet/>
      <dgm:spPr/>
      <dgm:t>
        <a:bodyPr/>
        <a:lstStyle/>
        <a:p>
          <a:endParaRPr lang="ru-RU"/>
        </a:p>
      </dgm:t>
    </dgm:pt>
    <dgm:pt modelId="{C6884C8C-55D6-4B21-B1D3-AB61BB58D3B9}" type="sibTrans" cxnId="{AA8C8B27-6263-4993-805B-3644E1687916}">
      <dgm:prSet/>
      <dgm:spPr/>
      <dgm:t>
        <a:bodyPr/>
        <a:lstStyle/>
        <a:p>
          <a:endParaRPr lang="ru-RU"/>
        </a:p>
      </dgm:t>
    </dgm:pt>
    <dgm:pt modelId="{E608D752-04ED-4A56-B611-566A9A6C6696}">
      <dgm:prSet phldrT="[Текст]"/>
      <dgm:spPr/>
      <dgm:t>
        <a:bodyPr/>
        <a:lstStyle/>
        <a:p>
          <a:r>
            <a:rPr lang="ru-RU" b="0" dirty="0" smtClean="0">
              <a:solidFill>
                <a:schemeClr val="bg1"/>
              </a:solidFill>
            </a:rPr>
            <a:t>Многоводие</a:t>
          </a:r>
          <a:endParaRPr lang="ru-RU" b="0" dirty="0">
            <a:solidFill>
              <a:schemeClr val="bg1"/>
            </a:solidFill>
          </a:endParaRPr>
        </a:p>
      </dgm:t>
    </dgm:pt>
    <dgm:pt modelId="{F2C470D4-2CEB-49F1-A4B3-B6B6E2C65BD0}" type="parTrans" cxnId="{ED3CDAA6-3EEA-4A81-A6CF-7A117D7BDDEC}">
      <dgm:prSet/>
      <dgm:spPr/>
      <dgm:t>
        <a:bodyPr/>
        <a:lstStyle/>
        <a:p>
          <a:endParaRPr lang="ru-RU"/>
        </a:p>
      </dgm:t>
    </dgm:pt>
    <dgm:pt modelId="{719BB35C-8212-4862-BBA1-D70AA5584C34}" type="sibTrans" cxnId="{ED3CDAA6-3EEA-4A81-A6CF-7A117D7BDDEC}">
      <dgm:prSet/>
      <dgm:spPr/>
      <dgm:t>
        <a:bodyPr/>
        <a:lstStyle/>
        <a:p>
          <a:endParaRPr lang="ru-RU"/>
        </a:p>
      </dgm:t>
    </dgm:pt>
    <dgm:pt modelId="{69500B07-E716-4CBD-BC0D-FCFDDFDB620F}">
      <dgm:prSet phldrT="[Текст]"/>
      <dgm:spPr/>
      <dgm:t>
        <a:bodyPr/>
        <a:lstStyle/>
        <a:p>
          <a:r>
            <a:rPr lang="ru-RU" dirty="0" smtClean="0">
              <a:solidFill>
                <a:schemeClr val="bg1"/>
              </a:solidFill>
            </a:rPr>
            <a:t>Самопроизвольный аборт</a:t>
          </a:r>
          <a:endParaRPr lang="ru-RU" dirty="0">
            <a:solidFill>
              <a:schemeClr val="bg1"/>
            </a:solidFill>
          </a:endParaRPr>
        </a:p>
      </dgm:t>
    </dgm:pt>
    <dgm:pt modelId="{B59F0756-2682-4667-A6AD-A8A0D20D0641}" type="parTrans" cxnId="{B0D99739-0F1C-4AF1-B516-BCEA66834758}">
      <dgm:prSet/>
      <dgm:spPr/>
      <dgm:t>
        <a:bodyPr/>
        <a:lstStyle/>
        <a:p>
          <a:endParaRPr lang="ru-RU"/>
        </a:p>
      </dgm:t>
    </dgm:pt>
    <dgm:pt modelId="{503DE17F-78A3-4794-B2B7-FB05A8295C5C}" type="sibTrans" cxnId="{B0D99739-0F1C-4AF1-B516-BCEA66834758}">
      <dgm:prSet/>
      <dgm:spPr/>
      <dgm:t>
        <a:bodyPr/>
        <a:lstStyle/>
        <a:p>
          <a:endParaRPr lang="ru-RU"/>
        </a:p>
      </dgm:t>
    </dgm:pt>
    <dgm:pt modelId="{FDA98DD1-A026-4FFE-8A36-BDBD7E4C320C}">
      <dgm:prSet phldrT="[Текст]"/>
      <dgm:spPr/>
      <dgm:t>
        <a:bodyPr/>
        <a:lstStyle/>
        <a:p>
          <a:r>
            <a:rPr lang="ru-RU" dirty="0" smtClean="0">
              <a:solidFill>
                <a:schemeClr val="bg1"/>
              </a:solidFill>
            </a:rPr>
            <a:t>Мертворождение</a:t>
          </a:r>
          <a:endParaRPr lang="ru-RU" dirty="0">
            <a:solidFill>
              <a:schemeClr val="bg1"/>
            </a:solidFill>
          </a:endParaRPr>
        </a:p>
      </dgm:t>
    </dgm:pt>
    <dgm:pt modelId="{6AEB83B7-CEE0-450B-852C-A5B88FA871B9}" type="parTrans" cxnId="{3FC7725C-F3B6-435F-98D4-2E0168D0678C}">
      <dgm:prSet/>
      <dgm:spPr/>
      <dgm:t>
        <a:bodyPr/>
        <a:lstStyle/>
        <a:p>
          <a:endParaRPr lang="ru-RU"/>
        </a:p>
      </dgm:t>
    </dgm:pt>
    <dgm:pt modelId="{E9A145A4-EA95-406D-908C-08F3236CBC62}" type="sibTrans" cxnId="{3FC7725C-F3B6-435F-98D4-2E0168D0678C}">
      <dgm:prSet/>
      <dgm:spPr/>
      <dgm:t>
        <a:bodyPr/>
        <a:lstStyle/>
        <a:p>
          <a:endParaRPr lang="ru-RU"/>
        </a:p>
      </dgm:t>
    </dgm:pt>
    <dgm:pt modelId="{C5B07000-2A13-43B6-8888-B46FBB02EFC0}" type="pres">
      <dgm:prSet presAssocID="{27177374-1A23-47DE-87D3-4997543D7CAC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7DE9CC2-CC5C-4EF0-8317-8CD07243E965}" type="pres">
      <dgm:prSet presAssocID="{27177374-1A23-47DE-87D3-4997543D7CAC}" presName="matrix" presStyleCnt="0"/>
      <dgm:spPr/>
    </dgm:pt>
    <dgm:pt modelId="{0CE05FB5-777C-4519-AF24-267E934DAD01}" type="pres">
      <dgm:prSet presAssocID="{27177374-1A23-47DE-87D3-4997543D7CAC}" presName="tile1" presStyleLbl="node1" presStyleIdx="0" presStyleCnt="4"/>
      <dgm:spPr/>
      <dgm:t>
        <a:bodyPr/>
        <a:lstStyle/>
        <a:p>
          <a:endParaRPr lang="ru-RU"/>
        </a:p>
      </dgm:t>
    </dgm:pt>
    <dgm:pt modelId="{22364FF3-D87F-4B23-9757-69AA14EB03B5}" type="pres">
      <dgm:prSet presAssocID="{27177374-1A23-47DE-87D3-4997543D7CAC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A4698C-083C-4FB2-B6ED-8C35B5D9E612}" type="pres">
      <dgm:prSet presAssocID="{27177374-1A23-47DE-87D3-4997543D7CAC}" presName="tile2" presStyleLbl="node1" presStyleIdx="1" presStyleCnt="4"/>
      <dgm:spPr/>
    </dgm:pt>
    <dgm:pt modelId="{7896AF9A-1D9C-44BF-B7A3-46724AA5B68A}" type="pres">
      <dgm:prSet presAssocID="{27177374-1A23-47DE-87D3-4997543D7CAC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1B213B38-D303-4938-8F71-96E4AEA50BA7}" type="pres">
      <dgm:prSet presAssocID="{27177374-1A23-47DE-87D3-4997543D7CAC}" presName="tile3" presStyleLbl="node1" presStyleIdx="2" presStyleCnt="4"/>
      <dgm:spPr/>
    </dgm:pt>
    <dgm:pt modelId="{66321966-16AB-4C36-89C8-15A91195827E}" type="pres">
      <dgm:prSet presAssocID="{27177374-1A23-47DE-87D3-4997543D7CAC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8B4F027-4AD7-4176-B338-AD4EAD9D6383}" type="pres">
      <dgm:prSet presAssocID="{27177374-1A23-47DE-87D3-4997543D7CAC}" presName="tile4" presStyleLbl="node1" presStyleIdx="3" presStyleCnt="4"/>
      <dgm:spPr/>
    </dgm:pt>
    <dgm:pt modelId="{B80C32B1-24C4-49FC-AD75-5510AEEB5802}" type="pres">
      <dgm:prSet presAssocID="{27177374-1A23-47DE-87D3-4997543D7CAC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3763745E-AB34-4EA0-9F84-01ECEEC8F034}" type="pres">
      <dgm:prSet presAssocID="{27177374-1A23-47DE-87D3-4997543D7CAC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FB5369BD-69B2-4B90-9BA8-577F8AC4E409}" type="presOf" srcId="{D57A1A20-959D-458D-AAD7-8542124E230C}" destId="{0CE05FB5-777C-4519-AF24-267E934DAD01}" srcOrd="0" destOrd="0" presId="urn:microsoft.com/office/officeart/2005/8/layout/matrix1"/>
    <dgm:cxn modelId="{5A8BC7B9-A987-4E0B-BC1E-D210905FA2DD}" type="presOf" srcId="{FDA98DD1-A026-4FFE-8A36-BDBD7E4C320C}" destId="{B80C32B1-24C4-49FC-AD75-5510AEEB5802}" srcOrd="1" destOrd="0" presId="urn:microsoft.com/office/officeart/2005/8/layout/matrix1"/>
    <dgm:cxn modelId="{AA8C8B27-6263-4993-805B-3644E1687916}" srcId="{3D64CA46-31D2-4AA9-A8C1-DE950EB8145F}" destId="{D57A1A20-959D-458D-AAD7-8542124E230C}" srcOrd="0" destOrd="0" parTransId="{B0DF13D3-270D-474D-B3E0-0E3FAE042B5C}" sibTransId="{C6884C8C-55D6-4B21-B1D3-AB61BB58D3B9}"/>
    <dgm:cxn modelId="{23742376-BA25-49DD-922C-E9B44AC03B96}" type="presOf" srcId="{69500B07-E716-4CBD-BC0D-FCFDDFDB620F}" destId="{1B213B38-D303-4938-8F71-96E4AEA50BA7}" srcOrd="0" destOrd="0" presId="urn:microsoft.com/office/officeart/2005/8/layout/matrix1"/>
    <dgm:cxn modelId="{5CD62006-F9B8-4668-9406-CBC92955B301}" type="presOf" srcId="{E608D752-04ED-4A56-B611-566A9A6C6696}" destId="{3EA4698C-083C-4FB2-B6ED-8C35B5D9E612}" srcOrd="0" destOrd="0" presId="urn:microsoft.com/office/officeart/2005/8/layout/matrix1"/>
    <dgm:cxn modelId="{FBA4713E-0F67-4F0E-A2B1-6B0C9F25DA91}" type="presOf" srcId="{3D64CA46-31D2-4AA9-A8C1-DE950EB8145F}" destId="{3763745E-AB34-4EA0-9F84-01ECEEC8F034}" srcOrd="0" destOrd="0" presId="urn:microsoft.com/office/officeart/2005/8/layout/matrix1"/>
    <dgm:cxn modelId="{ED3CDAA6-3EEA-4A81-A6CF-7A117D7BDDEC}" srcId="{3D64CA46-31D2-4AA9-A8C1-DE950EB8145F}" destId="{E608D752-04ED-4A56-B611-566A9A6C6696}" srcOrd="1" destOrd="0" parTransId="{F2C470D4-2CEB-49F1-A4B3-B6B6E2C65BD0}" sibTransId="{719BB35C-8212-4862-BBA1-D70AA5584C34}"/>
    <dgm:cxn modelId="{9CA031C0-87E8-4A8D-A86F-B65C342E5E2C}" type="presOf" srcId="{D57A1A20-959D-458D-AAD7-8542124E230C}" destId="{22364FF3-D87F-4B23-9757-69AA14EB03B5}" srcOrd="1" destOrd="0" presId="urn:microsoft.com/office/officeart/2005/8/layout/matrix1"/>
    <dgm:cxn modelId="{B1A67118-9D9F-42C2-A4E7-7C81EC145BE8}" type="presOf" srcId="{27177374-1A23-47DE-87D3-4997543D7CAC}" destId="{C5B07000-2A13-43B6-8888-B46FBB02EFC0}" srcOrd="0" destOrd="0" presId="urn:microsoft.com/office/officeart/2005/8/layout/matrix1"/>
    <dgm:cxn modelId="{9CF216FC-8328-4D6B-9BE0-ABB743E0DE07}" type="presOf" srcId="{E608D752-04ED-4A56-B611-566A9A6C6696}" destId="{7896AF9A-1D9C-44BF-B7A3-46724AA5B68A}" srcOrd="1" destOrd="0" presId="urn:microsoft.com/office/officeart/2005/8/layout/matrix1"/>
    <dgm:cxn modelId="{BF8EE670-087E-494A-A751-45BBC5987431}" type="presOf" srcId="{69500B07-E716-4CBD-BC0D-FCFDDFDB620F}" destId="{66321966-16AB-4C36-89C8-15A91195827E}" srcOrd="1" destOrd="0" presId="urn:microsoft.com/office/officeart/2005/8/layout/matrix1"/>
    <dgm:cxn modelId="{3FC7725C-F3B6-435F-98D4-2E0168D0678C}" srcId="{3D64CA46-31D2-4AA9-A8C1-DE950EB8145F}" destId="{FDA98DD1-A026-4FFE-8A36-BDBD7E4C320C}" srcOrd="3" destOrd="0" parTransId="{6AEB83B7-CEE0-450B-852C-A5B88FA871B9}" sibTransId="{E9A145A4-EA95-406D-908C-08F3236CBC62}"/>
    <dgm:cxn modelId="{B0D99739-0F1C-4AF1-B516-BCEA66834758}" srcId="{3D64CA46-31D2-4AA9-A8C1-DE950EB8145F}" destId="{69500B07-E716-4CBD-BC0D-FCFDDFDB620F}" srcOrd="2" destOrd="0" parTransId="{B59F0756-2682-4667-A6AD-A8A0D20D0641}" sibTransId="{503DE17F-78A3-4794-B2B7-FB05A8295C5C}"/>
    <dgm:cxn modelId="{7EF3F9D6-8D0E-4D14-B8BC-B1DE71A57BC9}" type="presOf" srcId="{FDA98DD1-A026-4FFE-8A36-BDBD7E4C320C}" destId="{28B4F027-4AD7-4176-B338-AD4EAD9D6383}" srcOrd="0" destOrd="0" presId="urn:microsoft.com/office/officeart/2005/8/layout/matrix1"/>
    <dgm:cxn modelId="{C5BA7288-76AD-411B-9C4D-022950D14BEF}" srcId="{27177374-1A23-47DE-87D3-4997543D7CAC}" destId="{3D64CA46-31D2-4AA9-A8C1-DE950EB8145F}" srcOrd="0" destOrd="0" parTransId="{07D32BF4-FF37-45CB-96BC-5D1BCE218470}" sibTransId="{F6F13658-8F7C-4A2A-8E2E-98CCA3C9076B}"/>
    <dgm:cxn modelId="{89655594-F361-4E60-846C-2582F5911C80}" type="presParOf" srcId="{C5B07000-2A13-43B6-8888-B46FBB02EFC0}" destId="{67DE9CC2-CC5C-4EF0-8317-8CD07243E965}" srcOrd="0" destOrd="0" presId="urn:microsoft.com/office/officeart/2005/8/layout/matrix1"/>
    <dgm:cxn modelId="{6EE6D40A-3060-471A-9708-4203BE53A102}" type="presParOf" srcId="{67DE9CC2-CC5C-4EF0-8317-8CD07243E965}" destId="{0CE05FB5-777C-4519-AF24-267E934DAD01}" srcOrd="0" destOrd="0" presId="urn:microsoft.com/office/officeart/2005/8/layout/matrix1"/>
    <dgm:cxn modelId="{20A3A010-AAA0-48BA-AD8A-F6700666630F}" type="presParOf" srcId="{67DE9CC2-CC5C-4EF0-8317-8CD07243E965}" destId="{22364FF3-D87F-4B23-9757-69AA14EB03B5}" srcOrd="1" destOrd="0" presId="urn:microsoft.com/office/officeart/2005/8/layout/matrix1"/>
    <dgm:cxn modelId="{3F5E98CF-608F-4B8A-BE96-44BD8A183537}" type="presParOf" srcId="{67DE9CC2-CC5C-4EF0-8317-8CD07243E965}" destId="{3EA4698C-083C-4FB2-B6ED-8C35B5D9E612}" srcOrd="2" destOrd="0" presId="urn:microsoft.com/office/officeart/2005/8/layout/matrix1"/>
    <dgm:cxn modelId="{AD73FBD8-5A02-4455-998F-AA3A22988C5A}" type="presParOf" srcId="{67DE9CC2-CC5C-4EF0-8317-8CD07243E965}" destId="{7896AF9A-1D9C-44BF-B7A3-46724AA5B68A}" srcOrd="3" destOrd="0" presId="urn:microsoft.com/office/officeart/2005/8/layout/matrix1"/>
    <dgm:cxn modelId="{92FA9E7D-7FB0-40FF-A576-4A13F871E129}" type="presParOf" srcId="{67DE9CC2-CC5C-4EF0-8317-8CD07243E965}" destId="{1B213B38-D303-4938-8F71-96E4AEA50BA7}" srcOrd="4" destOrd="0" presId="urn:microsoft.com/office/officeart/2005/8/layout/matrix1"/>
    <dgm:cxn modelId="{14EC78F0-A5C5-4BE8-B6DF-AB8F8CBDC8C8}" type="presParOf" srcId="{67DE9CC2-CC5C-4EF0-8317-8CD07243E965}" destId="{66321966-16AB-4C36-89C8-15A91195827E}" srcOrd="5" destOrd="0" presId="urn:microsoft.com/office/officeart/2005/8/layout/matrix1"/>
    <dgm:cxn modelId="{6C72D341-338F-40C6-8418-FE5D0E811A46}" type="presParOf" srcId="{67DE9CC2-CC5C-4EF0-8317-8CD07243E965}" destId="{28B4F027-4AD7-4176-B338-AD4EAD9D6383}" srcOrd="6" destOrd="0" presId="urn:microsoft.com/office/officeart/2005/8/layout/matrix1"/>
    <dgm:cxn modelId="{675AD2F6-7549-4835-AA34-CB619648B5FD}" type="presParOf" srcId="{67DE9CC2-CC5C-4EF0-8317-8CD07243E965}" destId="{B80C32B1-24C4-49FC-AD75-5510AEEB5802}" srcOrd="7" destOrd="0" presId="urn:microsoft.com/office/officeart/2005/8/layout/matrix1"/>
    <dgm:cxn modelId="{74F485E5-5352-49D8-B210-57D7F5560B69}" type="presParOf" srcId="{C5B07000-2A13-43B6-8888-B46FBB02EFC0}" destId="{3763745E-AB34-4EA0-9F84-01ECEEC8F034}" srcOrd="1" destOrd="0" presId="urn:microsoft.com/office/officeart/2005/8/layout/matrix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73FB38F-B36A-4C3E-9210-CCC726735C1F}" type="doc">
      <dgm:prSet loTypeId="urn:microsoft.com/office/officeart/2005/8/layout/hProcess4" loCatId="process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E321EA-70C2-438D-92C6-C13AA39110B4}">
      <dgm:prSet phldrT="[Текст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I </a:t>
          </a:r>
          <a:r>
            <a:rPr lang="ru-RU" b="1" dirty="0" smtClean="0">
              <a:solidFill>
                <a:schemeClr val="bg1"/>
              </a:solidFill>
            </a:rPr>
            <a:t>этап</a:t>
          </a:r>
          <a:endParaRPr lang="ru-RU" b="1" dirty="0">
            <a:solidFill>
              <a:schemeClr val="bg1"/>
            </a:solidFill>
          </a:endParaRPr>
        </a:p>
      </dgm:t>
    </dgm:pt>
    <dgm:pt modelId="{149729A9-19F0-4B9C-85B0-A516563BF4A9}" type="parTrans" cxnId="{02539D5D-DC95-4D80-80E6-F4F661808883}">
      <dgm:prSet/>
      <dgm:spPr/>
      <dgm:t>
        <a:bodyPr/>
        <a:lstStyle/>
        <a:p>
          <a:endParaRPr lang="ru-RU"/>
        </a:p>
      </dgm:t>
    </dgm:pt>
    <dgm:pt modelId="{2AEBB744-3D14-4589-B150-9A6D63CD3A34}" type="sibTrans" cxnId="{02539D5D-DC95-4D80-80E6-F4F661808883}">
      <dgm:prSet/>
      <dgm:spPr/>
      <dgm:t>
        <a:bodyPr/>
        <a:lstStyle/>
        <a:p>
          <a:endParaRPr lang="ru-RU"/>
        </a:p>
      </dgm:t>
    </dgm:pt>
    <dgm:pt modelId="{30C8D1C3-C632-458B-BBE7-843799A06C21}">
      <dgm:prSet phldrT="[Текст]"/>
      <dgm:spPr/>
      <dgm:t>
        <a:bodyPr/>
        <a:lstStyle/>
        <a:p>
          <a:r>
            <a:rPr lang="ru-RU" b="1" dirty="0" smtClean="0">
              <a:effectLst/>
            </a:rPr>
            <a:t>УЗИ</a:t>
          </a:r>
          <a:endParaRPr lang="ru-RU" b="1" dirty="0">
            <a:effectLst/>
          </a:endParaRPr>
        </a:p>
      </dgm:t>
    </dgm:pt>
    <dgm:pt modelId="{7727FE23-2C56-4CED-ADD5-01CD84F17642}" type="parTrans" cxnId="{66858713-5AE7-43AF-B638-621009B5AD84}">
      <dgm:prSet/>
      <dgm:spPr/>
      <dgm:t>
        <a:bodyPr/>
        <a:lstStyle/>
        <a:p>
          <a:endParaRPr lang="ru-RU"/>
        </a:p>
      </dgm:t>
    </dgm:pt>
    <dgm:pt modelId="{04E8E628-D93B-4D2E-BC05-53881D41DB79}" type="sibTrans" cxnId="{66858713-5AE7-43AF-B638-621009B5AD84}">
      <dgm:prSet/>
      <dgm:spPr/>
      <dgm:t>
        <a:bodyPr/>
        <a:lstStyle/>
        <a:p>
          <a:endParaRPr lang="ru-RU"/>
        </a:p>
      </dgm:t>
    </dgm:pt>
    <dgm:pt modelId="{8D5F9CDD-DF2B-4627-986B-23557A6C378C}">
      <dgm:prSet phldrT="[Текст]"/>
      <dgm:spPr/>
      <dgm:t>
        <a:bodyPr/>
        <a:lstStyle/>
        <a:p>
          <a:r>
            <a:rPr lang="ru-RU" b="1" dirty="0" smtClean="0">
              <a:effectLst/>
            </a:rPr>
            <a:t>Определение ХГЧ и белка плаценты</a:t>
          </a:r>
          <a:endParaRPr lang="ru-RU" b="1" dirty="0">
            <a:effectLst/>
          </a:endParaRPr>
        </a:p>
      </dgm:t>
    </dgm:pt>
    <dgm:pt modelId="{BD7EC7C2-697B-4215-8035-08F3EA212225}" type="parTrans" cxnId="{751ED87C-5B2D-4439-AA04-5D438275416B}">
      <dgm:prSet/>
      <dgm:spPr/>
      <dgm:t>
        <a:bodyPr/>
        <a:lstStyle/>
        <a:p>
          <a:endParaRPr lang="ru-RU"/>
        </a:p>
      </dgm:t>
    </dgm:pt>
    <dgm:pt modelId="{67DF19A4-D044-430A-B516-3783C95279F5}" type="sibTrans" cxnId="{751ED87C-5B2D-4439-AA04-5D438275416B}">
      <dgm:prSet/>
      <dgm:spPr/>
      <dgm:t>
        <a:bodyPr/>
        <a:lstStyle/>
        <a:p>
          <a:endParaRPr lang="ru-RU"/>
        </a:p>
      </dgm:t>
    </dgm:pt>
    <dgm:pt modelId="{678983A4-B4D8-4251-9DC6-01E18E548109}">
      <dgm:prSet phldrT="[Текст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II </a:t>
          </a:r>
          <a:r>
            <a:rPr lang="ru-RU" b="1" dirty="0" smtClean="0">
              <a:solidFill>
                <a:schemeClr val="bg1"/>
              </a:solidFill>
            </a:rPr>
            <a:t>этап</a:t>
          </a:r>
          <a:endParaRPr lang="ru-RU" b="1" dirty="0">
            <a:solidFill>
              <a:schemeClr val="bg1"/>
            </a:solidFill>
          </a:endParaRPr>
        </a:p>
      </dgm:t>
    </dgm:pt>
    <dgm:pt modelId="{53DC2AF0-5AC7-417D-BC26-8EE0FE6D273F}" type="parTrans" cxnId="{0513A4C3-9BCC-4745-8F5E-3F806DD92664}">
      <dgm:prSet/>
      <dgm:spPr/>
      <dgm:t>
        <a:bodyPr/>
        <a:lstStyle/>
        <a:p>
          <a:endParaRPr lang="ru-RU"/>
        </a:p>
      </dgm:t>
    </dgm:pt>
    <dgm:pt modelId="{0BCF9072-A3B1-49C2-8686-5ADE7612BE75}" type="sibTrans" cxnId="{0513A4C3-9BCC-4745-8F5E-3F806DD92664}">
      <dgm:prSet/>
      <dgm:spPr/>
      <dgm:t>
        <a:bodyPr/>
        <a:lstStyle/>
        <a:p>
          <a:endParaRPr lang="ru-RU"/>
        </a:p>
      </dgm:t>
    </dgm:pt>
    <dgm:pt modelId="{D5290CAB-E8D2-437C-AD70-E2DD5F63C1F8}">
      <dgm:prSet phldrT="[Текст]"/>
      <dgm:spPr/>
      <dgm:t>
        <a:bodyPr/>
        <a:lstStyle/>
        <a:p>
          <a:r>
            <a:rPr lang="ru-RU" b="1" dirty="0" smtClean="0"/>
            <a:t>Биопсия хориона (8-12 </a:t>
          </a:r>
          <a:r>
            <a:rPr lang="ru-RU" b="1" dirty="0" err="1" smtClean="0"/>
            <a:t>нед</a:t>
          </a:r>
          <a:r>
            <a:rPr lang="ru-RU" b="1" dirty="0" smtClean="0"/>
            <a:t>.)</a:t>
          </a:r>
          <a:endParaRPr lang="ru-RU" b="1" dirty="0"/>
        </a:p>
      </dgm:t>
    </dgm:pt>
    <dgm:pt modelId="{3C656A4D-01A0-431F-8614-F050ADA0D57D}" type="parTrans" cxnId="{E45B502B-98A0-44F4-9983-6620FE0D11BA}">
      <dgm:prSet/>
      <dgm:spPr/>
      <dgm:t>
        <a:bodyPr/>
        <a:lstStyle/>
        <a:p>
          <a:endParaRPr lang="ru-RU"/>
        </a:p>
      </dgm:t>
    </dgm:pt>
    <dgm:pt modelId="{79D6FC62-36EF-41FD-BA8F-92D9BCF4B083}" type="sibTrans" cxnId="{E45B502B-98A0-44F4-9983-6620FE0D11BA}">
      <dgm:prSet/>
      <dgm:spPr/>
      <dgm:t>
        <a:bodyPr/>
        <a:lstStyle/>
        <a:p>
          <a:endParaRPr lang="ru-RU"/>
        </a:p>
      </dgm:t>
    </dgm:pt>
    <dgm:pt modelId="{5023495F-0AC0-4098-A3F5-18CBF865FE9E}">
      <dgm:prSet phldrT="[Текст]"/>
      <dgm:spPr/>
      <dgm:t>
        <a:bodyPr/>
        <a:lstStyle/>
        <a:p>
          <a:r>
            <a:rPr lang="ru-RU" b="1" dirty="0" smtClean="0"/>
            <a:t>Исследование околоплодных вод (14-18 </a:t>
          </a:r>
          <a:r>
            <a:rPr lang="ru-RU" b="1" dirty="0" err="1" smtClean="0"/>
            <a:t>нед</a:t>
          </a:r>
          <a:r>
            <a:rPr lang="ru-RU" b="1" dirty="0" smtClean="0"/>
            <a:t>.)</a:t>
          </a:r>
          <a:endParaRPr lang="ru-RU" b="1" dirty="0"/>
        </a:p>
      </dgm:t>
    </dgm:pt>
    <dgm:pt modelId="{B12AC6E6-71D2-4535-B87F-76C801E7D01F}" type="parTrans" cxnId="{65DFF4CF-4B49-42C7-9AE0-C001DE296419}">
      <dgm:prSet/>
      <dgm:spPr/>
      <dgm:t>
        <a:bodyPr/>
        <a:lstStyle/>
        <a:p>
          <a:endParaRPr lang="ru-RU"/>
        </a:p>
      </dgm:t>
    </dgm:pt>
    <dgm:pt modelId="{E909B02B-C36B-4177-B2C7-4758CFAA8627}" type="sibTrans" cxnId="{65DFF4CF-4B49-42C7-9AE0-C001DE296419}">
      <dgm:prSet/>
      <dgm:spPr/>
      <dgm:t>
        <a:bodyPr/>
        <a:lstStyle/>
        <a:p>
          <a:endParaRPr lang="ru-RU"/>
        </a:p>
      </dgm:t>
    </dgm:pt>
    <dgm:pt modelId="{9FF19349-D218-4635-AAD0-B79B7045CCCD}">
      <dgm:prSet phldrT="[Текст]"/>
      <dgm:spPr/>
      <dgm:t>
        <a:bodyPr/>
        <a:lstStyle/>
        <a:p>
          <a:r>
            <a:rPr lang="ru-RU" b="1" dirty="0" smtClean="0">
              <a:effectLst/>
            </a:rPr>
            <a:t>Расчет шансов заболевания</a:t>
          </a:r>
          <a:endParaRPr lang="ru-RU" b="1" dirty="0">
            <a:effectLst/>
          </a:endParaRPr>
        </a:p>
      </dgm:t>
    </dgm:pt>
    <dgm:pt modelId="{91AAE08B-836A-4FBD-AF2C-635AE9DB92CA}" type="parTrans" cxnId="{07DB55EB-3533-4E72-92AE-7A5F377BF1AA}">
      <dgm:prSet/>
      <dgm:spPr/>
      <dgm:t>
        <a:bodyPr/>
        <a:lstStyle/>
        <a:p>
          <a:endParaRPr lang="ru-RU"/>
        </a:p>
      </dgm:t>
    </dgm:pt>
    <dgm:pt modelId="{FBADC46E-B029-49C8-B3DF-137D9D4E0518}" type="sibTrans" cxnId="{07DB55EB-3533-4E72-92AE-7A5F377BF1AA}">
      <dgm:prSet/>
      <dgm:spPr/>
      <dgm:t>
        <a:bodyPr/>
        <a:lstStyle/>
        <a:p>
          <a:endParaRPr lang="ru-RU"/>
        </a:p>
      </dgm:t>
    </dgm:pt>
    <dgm:pt modelId="{3B52A331-F925-46FA-BBEF-0996A992C793}">
      <dgm:prSet phldrT="[Текст]"/>
      <dgm:spPr/>
      <dgm:t>
        <a:bodyPr/>
        <a:lstStyle/>
        <a:p>
          <a:r>
            <a:rPr lang="ru-RU" b="1" dirty="0" smtClean="0"/>
            <a:t>Исследование пуповинной крови (</a:t>
          </a:r>
          <a:r>
            <a:rPr lang="ru-RU" b="1" smtClean="0"/>
            <a:t>20 нед.)</a:t>
          </a:r>
          <a:endParaRPr lang="ru-RU" b="1" dirty="0"/>
        </a:p>
      </dgm:t>
    </dgm:pt>
    <dgm:pt modelId="{492E1C36-E250-4E6E-9023-861940AEBC88}" type="parTrans" cxnId="{F9F38877-EC08-4ADE-AA87-9B2B9E65B915}">
      <dgm:prSet/>
      <dgm:spPr/>
      <dgm:t>
        <a:bodyPr/>
        <a:lstStyle/>
        <a:p>
          <a:endParaRPr lang="ru-RU"/>
        </a:p>
      </dgm:t>
    </dgm:pt>
    <dgm:pt modelId="{D5A8135D-CA70-4311-A9F9-A254C0DB0208}" type="sibTrans" cxnId="{F9F38877-EC08-4ADE-AA87-9B2B9E65B915}">
      <dgm:prSet/>
      <dgm:spPr/>
      <dgm:t>
        <a:bodyPr/>
        <a:lstStyle/>
        <a:p>
          <a:endParaRPr lang="ru-RU"/>
        </a:p>
      </dgm:t>
    </dgm:pt>
    <dgm:pt modelId="{3D9215F9-7C69-451E-B15C-EFA6DE60AADD}">
      <dgm:prSet/>
      <dgm:spPr/>
      <dgm:t>
        <a:bodyPr/>
        <a:lstStyle/>
        <a:p>
          <a:r>
            <a:rPr lang="ru-RU" b="1" dirty="0" err="1" smtClean="0"/>
            <a:t>Кариотипирование</a:t>
          </a:r>
          <a:endParaRPr lang="ru-RU" b="1" dirty="0"/>
        </a:p>
      </dgm:t>
    </dgm:pt>
    <dgm:pt modelId="{8B2A2C28-DBF3-448A-84FF-6DF04329FE0C}" type="parTrans" cxnId="{90109937-DDC7-4BB6-BEE4-6FEFA81CCFBC}">
      <dgm:prSet/>
      <dgm:spPr/>
    </dgm:pt>
    <dgm:pt modelId="{A22D895A-2B55-4D39-B06D-E39DE09957A1}" type="sibTrans" cxnId="{90109937-DDC7-4BB6-BEE4-6FEFA81CCFBC}">
      <dgm:prSet/>
      <dgm:spPr/>
    </dgm:pt>
    <dgm:pt modelId="{E5FB86A0-804A-4387-AB29-1CAFCD82CED2}">
      <dgm:prSet phldrT="[Текст]"/>
      <dgm:spPr/>
      <dgm:t>
        <a:bodyPr/>
        <a:lstStyle/>
        <a:p>
          <a:r>
            <a:rPr lang="en-US" b="1" dirty="0" smtClean="0">
              <a:solidFill>
                <a:schemeClr val="bg1"/>
              </a:solidFill>
            </a:rPr>
            <a:t>III </a:t>
          </a:r>
          <a:r>
            <a:rPr lang="ru-RU" b="1" dirty="0" smtClean="0">
              <a:solidFill>
                <a:schemeClr val="bg1"/>
              </a:solidFill>
            </a:rPr>
            <a:t>этап</a:t>
          </a:r>
          <a:endParaRPr lang="ru-RU" b="1" dirty="0">
            <a:solidFill>
              <a:schemeClr val="bg1"/>
            </a:solidFill>
          </a:endParaRPr>
        </a:p>
      </dgm:t>
    </dgm:pt>
    <dgm:pt modelId="{26346E2E-9390-4932-852E-27EF5A36AA5D}" type="sibTrans" cxnId="{1EF476FF-02EC-4E32-8BB1-653F8FAC774A}">
      <dgm:prSet/>
      <dgm:spPr/>
      <dgm:t>
        <a:bodyPr/>
        <a:lstStyle/>
        <a:p>
          <a:endParaRPr lang="ru-RU"/>
        </a:p>
      </dgm:t>
    </dgm:pt>
    <dgm:pt modelId="{6731BE1F-1E73-4D3D-A7E3-13AA7A7AA1EC}" type="parTrans" cxnId="{1EF476FF-02EC-4E32-8BB1-653F8FAC774A}">
      <dgm:prSet/>
      <dgm:spPr/>
      <dgm:t>
        <a:bodyPr/>
        <a:lstStyle/>
        <a:p>
          <a:endParaRPr lang="ru-RU"/>
        </a:p>
      </dgm:t>
    </dgm:pt>
    <dgm:pt modelId="{F6167CA4-FFA4-491E-B72A-4ECD6E8CDA14}">
      <dgm:prSet/>
      <dgm:spPr/>
      <dgm:t>
        <a:bodyPr/>
        <a:lstStyle/>
        <a:p>
          <a:r>
            <a:rPr lang="ru-RU" b="1" dirty="0" smtClean="0"/>
            <a:t>КФ-ПЦР</a:t>
          </a:r>
          <a:endParaRPr lang="ru-RU" b="1" dirty="0"/>
        </a:p>
      </dgm:t>
    </dgm:pt>
    <dgm:pt modelId="{CCE65C6D-6886-4D59-9456-A16B441636E5}" type="parTrans" cxnId="{FE219082-C61B-4695-BC6B-57EE26C81969}">
      <dgm:prSet/>
      <dgm:spPr/>
    </dgm:pt>
    <dgm:pt modelId="{66AF4112-04CC-4FFE-AC66-3E71686A408B}" type="sibTrans" cxnId="{FE219082-C61B-4695-BC6B-57EE26C81969}">
      <dgm:prSet/>
      <dgm:spPr/>
    </dgm:pt>
    <dgm:pt modelId="{C89FBED2-FD3D-4C04-BD0C-F83061FE6AED}" type="pres">
      <dgm:prSet presAssocID="{B73FB38F-B36A-4C3E-9210-CCC726735C1F}" presName="Name0" presStyleCnt="0">
        <dgm:presLayoutVars>
          <dgm:dir/>
          <dgm:animLvl val="lvl"/>
          <dgm:resizeHandles val="exact"/>
        </dgm:presLayoutVars>
      </dgm:prSet>
      <dgm:spPr/>
    </dgm:pt>
    <dgm:pt modelId="{A492D548-214B-4C5B-B655-A4EF4A7BD6C1}" type="pres">
      <dgm:prSet presAssocID="{B73FB38F-B36A-4C3E-9210-CCC726735C1F}" presName="tSp" presStyleCnt="0"/>
      <dgm:spPr/>
    </dgm:pt>
    <dgm:pt modelId="{B9C220ED-ADD9-45B8-A405-F7796654284A}" type="pres">
      <dgm:prSet presAssocID="{B73FB38F-B36A-4C3E-9210-CCC726735C1F}" presName="bSp" presStyleCnt="0"/>
      <dgm:spPr/>
    </dgm:pt>
    <dgm:pt modelId="{DB641706-34BA-43B2-A44D-8DFA223262D9}" type="pres">
      <dgm:prSet presAssocID="{B73FB38F-B36A-4C3E-9210-CCC726735C1F}" presName="process" presStyleCnt="0"/>
      <dgm:spPr/>
    </dgm:pt>
    <dgm:pt modelId="{2A4CCFC6-EA1A-45CA-8DF9-BF39A5B8064C}" type="pres">
      <dgm:prSet presAssocID="{A6E321EA-70C2-438D-92C6-C13AA39110B4}" presName="composite1" presStyleCnt="0"/>
      <dgm:spPr/>
    </dgm:pt>
    <dgm:pt modelId="{01F71572-DB91-4374-840B-B0423FFACA5D}" type="pres">
      <dgm:prSet presAssocID="{A6E321EA-70C2-438D-92C6-C13AA39110B4}" presName="dummyNode1" presStyleLbl="node1" presStyleIdx="0" presStyleCnt="3"/>
      <dgm:spPr/>
    </dgm:pt>
    <dgm:pt modelId="{3ED20C89-896D-474F-B6B5-45AFEC41299B}" type="pres">
      <dgm:prSet presAssocID="{A6E321EA-70C2-438D-92C6-C13AA39110B4}" presName="childNode1" presStyleLbl="bgAcc1" presStyleIdx="0" presStyleCnt="3" custScaleY="155251">
        <dgm:presLayoutVars>
          <dgm:bulletEnabled val="1"/>
        </dgm:presLayoutVars>
      </dgm:prSet>
      <dgm:spPr/>
    </dgm:pt>
    <dgm:pt modelId="{472DFBEE-C8BA-4AAA-81B1-866040DE4C74}" type="pres">
      <dgm:prSet presAssocID="{A6E321EA-70C2-438D-92C6-C13AA39110B4}" presName="childNode1tx" presStyleLbl="bgAcc1" presStyleIdx="0" presStyleCnt="3">
        <dgm:presLayoutVars>
          <dgm:bulletEnabled val="1"/>
        </dgm:presLayoutVars>
      </dgm:prSet>
      <dgm:spPr/>
    </dgm:pt>
    <dgm:pt modelId="{8C4997E9-FAAF-409C-A846-2255DEAF9D21}" type="pres">
      <dgm:prSet presAssocID="{A6E321EA-70C2-438D-92C6-C13AA39110B4}" presName="parentNode1" presStyleLbl="node1" presStyleIdx="0" presStyleCnt="3" custLinFactNeighborX="6016" custLinFactNeighborY="672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D7953D-01AD-4FCA-8980-95E179F9C27C}" type="pres">
      <dgm:prSet presAssocID="{A6E321EA-70C2-438D-92C6-C13AA39110B4}" presName="connSite1" presStyleCnt="0"/>
      <dgm:spPr/>
    </dgm:pt>
    <dgm:pt modelId="{164F64E4-9821-4B2E-8037-7B4B72C347D5}" type="pres">
      <dgm:prSet presAssocID="{2AEBB744-3D14-4589-B150-9A6D63CD3A34}" presName="Name9" presStyleLbl="sibTrans2D1" presStyleIdx="0" presStyleCnt="2"/>
      <dgm:spPr/>
    </dgm:pt>
    <dgm:pt modelId="{180C98D8-C9CA-41CD-8F8B-7F6F820DCD28}" type="pres">
      <dgm:prSet presAssocID="{678983A4-B4D8-4251-9DC6-01E18E548109}" presName="composite2" presStyleCnt="0"/>
      <dgm:spPr/>
    </dgm:pt>
    <dgm:pt modelId="{662760AE-7D77-4A08-A380-B75833862429}" type="pres">
      <dgm:prSet presAssocID="{678983A4-B4D8-4251-9DC6-01E18E548109}" presName="dummyNode2" presStyleLbl="node1" presStyleIdx="0" presStyleCnt="3"/>
      <dgm:spPr/>
    </dgm:pt>
    <dgm:pt modelId="{E5B0365F-2B37-4E69-86E6-B96655ABDEBF}" type="pres">
      <dgm:prSet presAssocID="{678983A4-B4D8-4251-9DC6-01E18E548109}" presName="childNode2" presStyleLbl="bgAcc1" presStyleIdx="1" presStyleCnt="3" custScaleY="1552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853329-FEFA-4E9E-A551-811248BA802D}" type="pres">
      <dgm:prSet presAssocID="{678983A4-B4D8-4251-9DC6-01E18E548109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FD5E40-BB9C-4E2A-9364-B9266E056F19}" type="pres">
      <dgm:prSet presAssocID="{678983A4-B4D8-4251-9DC6-01E18E548109}" presName="parentNode2" presStyleLbl="node1" presStyleIdx="1" presStyleCnt="3" custLinFactNeighborX="-80" custLinFactNeighborY="-69585">
        <dgm:presLayoutVars>
          <dgm:chMax val="0"/>
          <dgm:bulletEnabled val="1"/>
        </dgm:presLayoutVars>
      </dgm:prSet>
      <dgm:spPr/>
    </dgm:pt>
    <dgm:pt modelId="{51FBA1D9-665A-44B8-9C06-8A132D551E41}" type="pres">
      <dgm:prSet presAssocID="{678983A4-B4D8-4251-9DC6-01E18E548109}" presName="connSite2" presStyleCnt="0"/>
      <dgm:spPr/>
    </dgm:pt>
    <dgm:pt modelId="{FAD7CB92-E816-422D-AFAD-BF0E5F57846A}" type="pres">
      <dgm:prSet presAssocID="{0BCF9072-A3B1-49C2-8686-5ADE7612BE75}" presName="Name18" presStyleLbl="sibTrans2D1" presStyleIdx="1" presStyleCnt="2"/>
      <dgm:spPr/>
    </dgm:pt>
    <dgm:pt modelId="{B05AFD5A-F469-4D9F-9780-3A64D90CBDFD}" type="pres">
      <dgm:prSet presAssocID="{E5FB86A0-804A-4387-AB29-1CAFCD82CED2}" presName="composite1" presStyleCnt="0"/>
      <dgm:spPr/>
    </dgm:pt>
    <dgm:pt modelId="{27053D58-6820-4D26-B864-CF17EE2993BA}" type="pres">
      <dgm:prSet presAssocID="{E5FB86A0-804A-4387-AB29-1CAFCD82CED2}" presName="dummyNode1" presStyleLbl="node1" presStyleIdx="1" presStyleCnt="3"/>
      <dgm:spPr/>
    </dgm:pt>
    <dgm:pt modelId="{9B996B9F-4EE5-4FC7-AB8E-899790AC3AA7}" type="pres">
      <dgm:prSet presAssocID="{E5FB86A0-804A-4387-AB29-1CAFCD82CED2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440761-ADDB-46B6-8D5F-5F68CB92D256}" type="pres">
      <dgm:prSet presAssocID="{E5FB86A0-804A-4387-AB29-1CAFCD82CED2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CAA3F9-668F-4A41-8EBC-C0752C85370F}" type="pres">
      <dgm:prSet presAssocID="{E5FB86A0-804A-4387-AB29-1CAFCD82CED2}" presName="parentNode1" presStyleLbl="node1" presStyleIdx="2" presStyleCnt="3" custLinFactNeighborX="227" custLinFactNeighborY="90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6FED4-CB3A-4D13-81D6-126634D0CB48}" type="pres">
      <dgm:prSet presAssocID="{E5FB86A0-804A-4387-AB29-1CAFCD82CED2}" presName="connSite1" presStyleCnt="0"/>
      <dgm:spPr/>
    </dgm:pt>
  </dgm:ptLst>
  <dgm:cxnLst>
    <dgm:cxn modelId="{65DFF4CF-4B49-42C7-9AE0-C001DE296419}" srcId="{678983A4-B4D8-4251-9DC6-01E18E548109}" destId="{5023495F-0AC0-4098-A3F5-18CBF865FE9E}" srcOrd="1" destOrd="0" parTransId="{B12AC6E6-71D2-4535-B87F-76C801E7D01F}" sibTransId="{E909B02B-C36B-4177-B2C7-4758CFAA8627}"/>
    <dgm:cxn modelId="{D9C2CBBE-A04C-4885-AE46-60DA499C4A67}" type="presOf" srcId="{8D5F9CDD-DF2B-4627-986B-23557A6C378C}" destId="{472DFBEE-C8BA-4AAA-81B1-866040DE4C74}" srcOrd="1" destOrd="1" presId="urn:microsoft.com/office/officeart/2005/8/layout/hProcess4"/>
    <dgm:cxn modelId="{E45B502B-98A0-44F4-9983-6620FE0D11BA}" srcId="{678983A4-B4D8-4251-9DC6-01E18E548109}" destId="{D5290CAB-E8D2-437C-AD70-E2DD5F63C1F8}" srcOrd="0" destOrd="0" parTransId="{3C656A4D-01A0-431F-8614-F050ADA0D57D}" sibTransId="{79D6FC62-36EF-41FD-BA8F-92D9BCF4B083}"/>
    <dgm:cxn modelId="{751ED87C-5B2D-4439-AA04-5D438275416B}" srcId="{A6E321EA-70C2-438D-92C6-C13AA39110B4}" destId="{8D5F9CDD-DF2B-4627-986B-23557A6C378C}" srcOrd="1" destOrd="0" parTransId="{BD7EC7C2-697B-4215-8035-08F3EA212225}" sibTransId="{67DF19A4-D044-430A-B516-3783C95279F5}"/>
    <dgm:cxn modelId="{50C15FB1-C3B5-4BA0-989E-D0C64477086A}" type="presOf" srcId="{A6E321EA-70C2-438D-92C6-C13AA39110B4}" destId="{8C4997E9-FAAF-409C-A846-2255DEAF9D21}" srcOrd="0" destOrd="0" presId="urn:microsoft.com/office/officeart/2005/8/layout/hProcess4"/>
    <dgm:cxn modelId="{2AA7EA66-574D-41E0-83F7-4A2895ABCEF9}" type="presOf" srcId="{9FF19349-D218-4635-AAD0-B79B7045CCCD}" destId="{472DFBEE-C8BA-4AAA-81B1-866040DE4C74}" srcOrd="1" destOrd="2" presId="urn:microsoft.com/office/officeart/2005/8/layout/hProcess4"/>
    <dgm:cxn modelId="{F9F38877-EC08-4ADE-AA87-9B2B9E65B915}" srcId="{678983A4-B4D8-4251-9DC6-01E18E548109}" destId="{3B52A331-F925-46FA-BBEF-0996A992C793}" srcOrd="2" destOrd="0" parTransId="{492E1C36-E250-4E6E-9023-861940AEBC88}" sibTransId="{D5A8135D-CA70-4311-A9F9-A254C0DB0208}"/>
    <dgm:cxn modelId="{66858713-5AE7-43AF-B638-621009B5AD84}" srcId="{A6E321EA-70C2-438D-92C6-C13AA39110B4}" destId="{30C8D1C3-C632-458B-BBE7-843799A06C21}" srcOrd="0" destOrd="0" parTransId="{7727FE23-2C56-4CED-ADD5-01CD84F17642}" sibTransId="{04E8E628-D93B-4D2E-BC05-53881D41DB79}"/>
    <dgm:cxn modelId="{DC7C4EDB-5349-4435-850A-05877C0C7AE0}" type="presOf" srcId="{3B52A331-F925-46FA-BBEF-0996A992C793}" destId="{E5B0365F-2B37-4E69-86E6-B96655ABDEBF}" srcOrd="0" destOrd="2" presId="urn:microsoft.com/office/officeart/2005/8/layout/hProcess4"/>
    <dgm:cxn modelId="{492B3947-2C5E-4703-9466-0BD9F0279D6C}" type="presOf" srcId="{9FF19349-D218-4635-AAD0-B79B7045CCCD}" destId="{3ED20C89-896D-474F-B6B5-45AFEC41299B}" srcOrd="0" destOrd="2" presId="urn:microsoft.com/office/officeart/2005/8/layout/hProcess4"/>
    <dgm:cxn modelId="{1EF476FF-02EC-4E32-8BB1-653F8FAC774A}" srcId="{B73FB38F-B36A-4C3E-9210-CCC726735C1F}" destId="{E5FB86A0-804A-4387-AB29-1CAFCD82CED2}" srcOrd="2" destOrd="0" parTransId="{6731BE1F-1E73-4D3D-A7E3-13AA7A7AA1EC}" sibTransId="{26346E2E-9390-4932-852E-27EF5A36AA5D}"/>
    <dgm:cxn modelId="{D2ADA39D-89EF-4142-BE98-48C3F2FA6AD8}" type="presOf" srcId="{5023495F-0AC0-4098-A3F5-18CBF865FE9E}" destId="{06853329-FEFA-4E9E-A551-811248BA802D}" srcOrd="1" destOrd="1" presId="urn:microsoft.com/office/officeart/2005/8/layout/hProcess4"/>
    <dgm:cxn modelId="{6FA70E9B-C5DD-421C-B0AD-9FB25A5727BC}" type="presOf" srcId="{30C8D1C3-C632-458B-BBE7-843799A06C21}" destId="{3ED20C89-896D-474F-B6B5-45AFEC41299B}" srcOrd="0" destOrd="0" presId="urn:microsoft.com/office/officeart/2005/8/layout/hProcess4"/>
    <dgm:cxn modelId="{FE219082-C61B-4695-BC6B-57EE26C81969}" srcId="{E5FB86A0-804A-4387-AB29-1CAFCD82CED2}" destId="{F6167CA4-FFA4-491E-B72A-4ECD6E8CDA14}" srcOrd="1" destOrd="0" parTransId="{CCE65C6D-6886-4D59-9456-A16B441636E5}" sibTransId="{66AF4112-04CC-4FFE-AC66-3E71686A408B}"/>
    <dgm:cxn modelId="{A3740D39-2DCA-41E3-883B-F1D3DD2B05EA}" type="presOf" srcId="{3B52A331-F925-46FA-BBEF-0996A992C793}" destId="{06853329-FEFA-4E9E-A551-811248BA802D}" srcOrd="1" destOrd="2" presId="urn:microsoft.com/office/officeart/2005/8/layout/hProcess4"/>
    <dgm:cxn modelId="{EEA37522-7CA5-412F-BBA6-0D5CF3D37C91}" type="presOf" srcId="{2AEBB744-3D14-4589-B150-9A6D63CD3A34}" destId="{164F64E4-9821-4B2E-8037-7B4B72C347D5}" srcOrd="0" destOrd="0" presId="urn:microsoft.com/office/officeart/2005/8/layout/hProcess4"/>
    <dgm:cxn modelId="{977D6511-4973-4F70-B34C-508EEA37E090}" type="presOf" srcId="{30C8D1C3-C632-458B-BBE7-843799A06C21}" destId="{472DFBEE-C8BA-4AAA-81B1-866040DE4C74}" srcOrd="1" destOrd="0" presId="urn:microsoft.com/office/officeart/2005/8/layout/hProcess4"/>
    <dgm:cxn modelId="{7B017DCD-CD23-402B-BE4B-FB0C074CBEB5}" type="presOf" srcId="{5023495F-0AC0-4098-A3F5-18CBF865FE9E}" destId="{E5B0365F-2B37-4E69-86E6-B96655ABDEBF}" srcOrd="0" destOrd="1" presId="urn:microsoft.com/office/officeart/2005/8/layout/hProcess4"/>
    <dgm:cxn modelId="{C1F6EE29-15D0-4734-B049-3A9C3F61961A}" type="presOf" srcId="{8D5F9CDD-DF2B-4627-986B-23557A6C378C}" destId="{3ED20C89-896D-474F-B6B5-45AFEC41299B}" srcOrd="0" destOrd="1" presId="urn:microsoft.com/office/officeart/2005/8/layout/hProcess4"/>
    <dgm:cxn modelId="{E2978EDC-B263-43DC-874D-62F426B724F6}" type="presOf" srcId="{F6167CA4-FFA4-491E-B72A-4ECD6E8CDA14}" destId="{D0440761-ADDB-46B6-8D5F-5F68CB92D256}" srcOrd="1" destOrd="1" presId="urn:microsoft.com/office/officeart/2005/8/layout/hProcess4"/>
    <dgm:cxn modelId="{0513A4C3-9BCC-4745-8F5E-3F806DD92664}" srcId="{B73FB38F-B36A-4C3E-9210-CCC726735C1F}" destId="{678983A4-B4D8-4251-9DC6-01E18E548109}" srcOrd="1" destOrd="0" parTransId="{53DC2AF0-5AC7-417D-BC26-8EE0FE6D273F}" sibTransId="{0BCF9072-A3B1-49C2-8686-5ADE7612BE75}"/>
    <dgm:cxn modelId="{02539D5D-DC95-4D80-80E6-F4F661808883}" srcId="{B73FB38F-B36A-4C3E-9210-CCC726735C1F}" destId="{A6E321EA-70C2-438D-92C6-C13AA39110B4}" srcOrd="0" destOrd="0" parTransId="{149729A9-19F0-4B9C-85B0-A516563BF4A9}" sibTransId="{2AEBB744-3D14-4589-B150-9A6D63CD3A34}"/>
    <dgm:cxn modelId="{0643FC92-48B8-4275-AB61-DA38A40CFD28}" type="presOf" srcId="{E5FB86A0-804A-4387-AB29-1CAFCD82CED2}" destId="{DDCAA3F9-668F-4A41-8EBC-C0752C85370F}" srcOrd="0" destOrd="0" presId="urn:microsoft.com/office/officeart/2005/8/layout/hProcess4"/>
    <dgm:cxn modelId="{90109937-DDC7-4BB6-BEE4-6FEFA81CCFBC}" srcId="{E5FB86A0-804A-4387-AB29-1CAFCD82CED2}" destId="{3D9215F9-7C69-451E-B15C-EFA6DE60AADD}" srcOrd="0" destOrd="0" parTransId="{8B2A2C28-DBF3-448A-84FF-6DF04329FE0C}" sibTransId="{A22D895A-2B55-4D39-B06D-E39DE09957A1}"/>
    <dgm:cxn modelId="{07DB55EB-3533-4E72-92AE-7A5F377BF1AA}" srcId="{A6E321EA-70C2-438D-92C6-C13AA39110B4}" destId="{9FF19349-D218-4635-AAD0-B79B7045CCCD}" srcOrd="2" destOrd="0" parTransId="{91AAE08B-836A-4FBD-AF2C-635AE9DB92CA}" sibTransId="{FBADC46E-B029-49C8-B3DF-137D9D4E0518}"/>
    <dgm:cxn modelId="{409DBA4D-9B15-4974-833B-BFCAA701D97C}" type="presOf" srcId="{0BCF9072-A3B1-49C2-8686-5ADE7612BE75}" destId="{FAD7CB92-E816-422D-AFAD-BF0E5F57846A}" srcOrd="0" destOrd="0" presId="urn:microsoft.com/office/officeart/2005/8/layout/hProcess4"/>
    <dgm:cxn modelId="{20D8B117-F0C4-4CFF-80D3-A5B89553907D}" type="presOf" srcId="{3D9215F9-7C69-451E-B15C-EFA6DE60AADD}" destId="{D0440761-ADDB-46B6-8D5F-5F68CB92D256}" srcOrd="1" destOrd="0" presId="urn:microsoft.com/office/officeart/2005/8/layout/hProcess4"/>
    <dgm:cxn modelId="{FABCA625-B8E0-43BF-B1B4-35FB80C7A453}" type="presOf" srcId="{F6167CA4-FFA4-491E-B72A-4ECD6E8CDA14}" destId="{9B996B9F-4EE5-4FC7-AB8E-899790AC3AA7}" srcOrd="0" destOrd="1" presId="urn:microsoft.com/office/officeart/2005/8/layout/hProcess4"/>
    <dgm:cxn modelId="{5F090779-53FF-4D0A-B0E3-912365852659}" type="presOf" srcId="{D5290CAB-E8D2-437C-AD70-E2DD5F63C1F8}" destId="{E5B0365F-2B37-4E69-86E6-B96655ABDEBF}" srcOrd="0" destOrd="0" presId="urn:microsoft.com/office/officeart/2005/8/layout/hProcess4"/>
    <dgm:cxn modelId="{F2461349-BE8A-45FA-B4EA-A39661560CDC}" type="presOf" srcId="{3D9215F9-7C69-451E-B15C-EFA6DE60AADD}" destId="{9B996B9F-4EE5-4FC7-AB8E-899790AC3AA7}" srcOrd="0" destOrd="0" presId="urn:microsoft.com/office/officeart/2005/8/layout/hProcess4"/>
    <dgm:cxn modelId="{687020B0-C7B8-421E-B9DE-238B13C4AD7A}" type="presOf" srcId="{B73FB38F-B36A-4C3E-9210-CCC726735C1F}" destId="{C89FBED2-FD3D-4C04-BD0C-F83061FE6AED}" srcOrd="0" destOrd="0" presId="urn:microsoft.com/office/officeart/2005/8/layout/hProcess4"/>
    <dgm:cxn modelId="{4BB1E357-24D2-4094-8176-140328BED832}" type="presOf" srcId="{678983A4-B4D8-4251-9DC6-01E18E548109}" destId="{98FD5E40-BB9C-4E2A-9364-B9266E056F19}" srcOrd="0" destOrd="0" presId="urn:microsoft.com/office/officeart/2005/8/layout/hProcess4"/>
    <dgm:cxn modelId="{B7C371B5-492A-463A-8641-87C319FFE73A}" type="presOf" srcId="{D5290CAB-E8D2-437C-AD70-E2DD5F63C1F8}" destId="{06853329-FEFA-4E9E-A551-811248BA802D}" srcOrd="1" destOrd="0" presId="urn:microsoft.com/office/officeart/2005/8/layout/hProcess4"/>
    <dgm:cxn modelId="{602251B8-0914-472A-9AC3-A3528AE76F6A}" type="presParOf" srcId="{C89FBED2-FD3D-4C04-BD0C-F83061FE6AED}" destId="{A492D548-214B-4C5B-B655-A4EF4A7BD6C1}" srcOrd="0" destOrd="0" presId="urn:microsoft.com/office/officeart/2005/8/layout/hProcess4"/>
    <dgm:cxn modelId="{026B5FA2-E14A-4E93-BABF-8A6F65A268DE}" type="presParOf" srcId="{C89FBED2-FD3D-4C04-BD0C-F83061FE6AED}" destId="{B9C220ED-ADD9-45B8-A405-F7796654284A}" srcOrd="1" destOrd="0" presId="urn:microsoft.com/office/officeart/2005/8/layout/hProcess4"/>
    <dgm:cxn modelId="{E141DCA7-89A7-4C84-A7D9-35B871616E3B}" type="presParOf" srcId="{C89FBED2-FD3D-4C04-BD0C-F83061FE6AED}" destId="{DB641706-34BA-43B2-A44D-8DFA223262D9}" srcOrd="2" destOrd="0" presId="urn:microsoft.com/office/officeart/2005/8/layout/hProcess4"/>
    <dgm:cxn modelId="{5B61C97D-10C7-40B7-A68B-9DBF7887C94B}" type="presParOf" srcId="{DB641706-34BA-43B2-A44D-8DFA223262D9}" destId="{2A4CCFC6-EA1A-45CA-8DF9-BF39A5B8064C}" srcOrd="0" destOrd="0" presId="urn:microsoft.com/office/officeart/2005/8/layout/hProcess4"/>
    <dgm:cxn modelId="{9D71DC09-EC74-4089-A01D-E3DE77CC9131}" type="presParOf" srcId="{2A4CCFC6-EA1A-45CA-8DF9-BF39A5B8064C}" destId="{01F71572-DB91-4374-840B-B0423FFACA5D}" srcOrd="0" destOrd="0" presId="urn:microsoft.com/office/officeart/2005/8/layout/hProcess4"/>
    <dgm:cxn modelId="{121BBD74-728C-4CD6-B36A-533A8C625CDB}" type="presParOf" srcId="{2A4CCFC6-EA1A-45CA-8DF9-BF39A5B8064C}" destId="{3ED20C89-896D-474F-B6B5-45AFEC41299B}" srcOrd="1" destOrd="0" presId="urn:microsoft.com/office/officeart/2005/8/layout/hProcess4"/>
    <dgm:cxn modelId="{CD4D6F2D-B93E-4F82-A556-80CA8E492E74}" type="presParOf" srcId="{2A4CCFC6-EA1A-45CA-8DF9-BF39A5B8064C}" destId="{472DFBEE-C8BA-4AAA-81B1-866040DE4C74}" srcOrd="2" destOrd="0" presId="urn:microsoft.com/office/officeart/2005/8/layout/hProcess4"/>
    <dgm:cxn modelId="{EE0C9983-C807-4B15-A801-063F090C9CAB}" type="presParOf" srcId="{2A4CCFC6-EA1A-45CA-8DF9-BF39A5B8064C}" destId="{8C4997E9-FAAF-409C-A846-2255DEAF9D21}" srcOrd="3" destOrd="0" presId="urn:microsoft.com/office/officeart/2005/8/layout/hProcess4"/>
    <dgm:cxn modelId="{12CCE03F-14D2-45E7-AB2F-4330A55A2333}" type="presParOf" srcId="{2A4CCFC6-EA1A-45CA-8DF9-BF39A5B8064C}" destId="{77D7953D-01AD-4FCA-8980-95E179F9C27C}" srcOrd="4" destOrd="0" presId="urn:microsoft.com/office/officeart/2005/8/layout/hProcess4"/>
    <dgm:cxn modelId="{94540375-9BF7-48F6-9669-93D94CFDAA98}" type="presParOf" srcId="{DB641706-34BA-43B2-A44D-8DFA223262D9}" destId="{164F64E4-9821-4B2E-8037-7B4B72C347D5}" srcOrd="1" destOrd="0" presId="urn:microsoft.com/office/officeart/2005/8/layout/hProcess4"/>
    <dgm:cxn modelId="{B4AE3077-4959-43A0-A94C-D80E1E7DF645}" type="presParOf" srcId="{DB641706-34BA-43B2-A44D-8DFA223262D9}" destId="{180C98D8-C9CA-41CD-8F8B-7F6F820DCD28}" srcOrd="2" destOrd="0" presId="urn:microsoft.com/office/officeart/2005/8/layout/hProcess4"/>
    <dgm:cxn modelId="{58C7F190-A066-4CA0-BFF6-7798FB56B86B}" type="presParOf" srcId="{180C98D8-C9CA-41CD-8F8B-7F6F820DCD28}" destId="{662760AE-7D77-4A08-A380-B75833862429}" srcOrd="0" destOrd="0" presId="urn:microsoft.com/office/officeart/2005/8/layout/hProcess4"/>
    <dgm:cxn modelId="{5B10F6DC-2F82-4195-A7E3-308AEBEB00A9}" type="presParOf" srcId="{180C98D8-C9CA-41CD-8F8B-7F6F820DCD28}" destId="{E5B0365F-2B37-4E69-86E6-B96655ABDEBF}" srcOrd="1" destOrd="0" presId="urn:microsoft.com/office/officeart/2005/8/layout/hProcess4"/>
    <dgm:cxn modelId="{DB7066A7-70DB-404B-BD80-37AEEC68EF6D}" type="presParOf" srcId="{180C98D8-C9CA-41CD-8F8B-7F6F820DCD28}" destId="{06853329-FEFA-4E9E-A551-811248BA802D}" srcOrd="2" destOrd="0" presId="urn:microsoft.com/office/officeart/2005/8/layout/hProcess4"/>
    <dgm:cxn modelId="{98A4AC80-94F9-406C-B998-BB95DCD49644}" type="presParOf" srcId="{180C98D8-C9CA-41CD-8F8B-7F6F820DCD28}" destId="{98FD5E40-BB9C-4E2A-9364-B9266E056F19}" srcOrd="3" destOrd="0" presId="urn:microsoft.com/office/officeart/2005/8/layout/hProcess4"/>
    <dgm:cxn modelId="{8BE060BA-5CEA-4F00-A708-F58BD83D67C2}" type="presParOf" srcId="{180C98D8-C9CA-41CD-8F8B-7F6F820DCD28}" destId="{51FBA1D9-665A-44B8-9C06-8A132D551E41}" srcOrd="4" destOrd="0" presId="urn:microsoft.com/office/officeart/2005/8/layout/hProcess4"/>
    <dgm:cxn modelId="{37AB7357-24C6-4AAD-8EAD-7ADFBD7BE2B8}" type="presParOf" srcId="{DB641706-34BA-43B2-A44D-8DFA223262D9}" destId="{FAD7CB92-E816-422D-AFAD-BF0E5F57846A}" srcOrd="3" destOrd="0" presId="urn:microsoft.com/office/officeart/2005/8/layout/hProcess4"/>
    <dgm:cxn modelId="{0B9C0245-3974-4325-B939-639BF1F3A924}" type="presParOf" srcId="{DB641706-34BA-43B2-A44D-8DFA223262D9}" destId="{B05AFD5A-F469-4D9F-9780-3A64D90CBDFD}" srcOrd="4" destOrd="0" presId="urn:microsoft.com/office/officeart/2005/8/layout/hProcess4"/>
    <dgm:cxn modelId="{2D727F57-9B4F-4350-9AE6-ECFE8B6C7397}" type="presParOf" srcId="{B05AFD5A-F469-4D9F-9780-3A64D90CBDFD}" destId="{27053D58-6820-4D26-B864-CF17EE2993BA}" srcOrd="0" destOrd="0" presId="urn:microsoft.com/office/officeart/2005/8/layout/hProcess4"/>
    <dgm:cxn modelId="{33599DC7-4CAA-4003-B566-9287414FD496}" type="presParOf" srcId="{B05AFD5A-F469-4D9F-9780-3A64D90CBDFD}" destId="{9B996B9F-4EE5-4FC7-AB8E-899790AC3AA7}" srcOrd="1" destOrd="0" presId="urn:microsoft.com/office/officeart/2005/8/layout/hProcess4"/>
    <dgm:cxn modelId="{C88A2379-EAF2-425C-8E8C-C9CD876CFDA7}" type="presParOf" srcId="{B05AFD5A-F469-4D9F-9780-3A64D90CBDFD}" destId="{D0440761-ADDB-46B6-8D5F-5F68CB92D256}" srcOrd="2" destOrd="0" presId="urn:microsoft.com/office/officeart/2005/8/layout/hProcess4"/>
    <dgm:cxn modelId="{A54CD64B-6F97-46AC-8FDA-2214F5E2F949}" type="presParOf" srcId="{B05AFD5A-F469-4D9F-9780-3A64D90CBDFD}" destId="{DDCAA3F9-668F-4A41-8EBC-C0752C85370F}" srcOrd="3" destOrd="0" presId="urn:microsoft.com/office/officeart/2005/8/layout/hProcess4"/>
    <dgm:cxn modelId="{53D17C07-E6B0-46BA-829A-4E59E8EFA1BD}" type="presParOf" srcId="{B05AFD5A-F469-4D9F-9780-3A64D90CBDFD}" destId="{6786FED4-CB3A-4D13-81D6-126634D0CB48}" srcOrd="4" destOrd="0" presId="urn:microsoft.com/office/officeart/2005/8/layout/hProcess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9E786D7-385E-46F7-8927-8195CD1FA419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D7567F0-6A6F-444B-A3A1-E9A56B2B7681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0"/>
            <a:ext cx="7772400" cy="4000504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МИНИСТЕРСТВО 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ЗДРАВООХРАНЕНИЯ УКРАИНЫ</a:t>
            </a:r>
            <a:b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ХАРЬКОВСКИЙ НАЦИОНАЛЬНЫЙ МЕДИЦИНСКИЙ УНИВЕРСИТЕТ</a:t>
            </a:r>
            <a:b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Кафедра медицинской генетики</a:t>
            </a:r>
            <a:b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Заведующий кафедрой: д.м.н. проф. </a:t>
            </a:r>
            <a:r>
              <a:rPr lang="ru-RU" sz="16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Гречанина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Ю.Б</a:t>
            </a: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Презентация </a:t>
            </a:r>
            <a: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тему:</a:t>
            </a:r>
            <a:br>
              <a:rPr lang="ru-RU" sz="16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Клиника, генетика и диагностика синдрома </a:t>
            </a:r>
            <a:r>
              <a:rPr lang="ru-RU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Патау</a:t>
            </a:r>
            <a:r>
              <a:rPr lang="ru-RU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0" y="4143380"/>
            <a:ext cx="8929718" cy="2324104"/>
          </a:xfrm>
        </p:spPr>
        <p:txBody>
          <a:bodyPr>
            <a:noAutofit/>
          </a:bodyPr>
          <a:lstStyle/>
          <a:p>
            <a:pPr algn="r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Выполнил: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студент 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медицинского</a:t>
            </a:r>
          </a:p>
          <a:p>
            <a:pPr algn="r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факультета, 5 курса, 2 группы</a:t>
            </a:r>
          </a:p>
          <a:p>
            <a:pPr algn="r"/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Чернявский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Илья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Александрович</a:t>
            </a:r>
            <a:endParaRPr lang="en-U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Преподаватель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д.м.н. проф.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Гречанина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Ю.Б.</a:t>
            </a:r>
          </a:p>
          <a:p>
            <a:pPr algn="r"/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 </a:t>
            </a:r>
          </a:p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Харьков 2016</a:t>
            </a:r>
          </a:p>
          <a:p>
            <a:pPr algn="r"/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>
            <a:norm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Синдром 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Патау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трисомия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13)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— заболевание, для которого характерно наличие дополнительной хромосомы 13 в клетках. Развивается данное заболевание вследствие хромосомной аномалии, которая формируется в наследственном материале человека.</a:t>
            </a:r>
          </a:p>
          <a:p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Трисомия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13 впервые описана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Эразмусом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Бартолином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1657 году. Хромосомную природу заболевания выявил доктор Клаус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Патау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1960 году. Заболевание названо в его честь. Синдром </a:t>
            </a:r>
            <a:r>
              <a:rPr lang="ru-RU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Патау</a:t>
            </a:r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также был описан для племен с островов Тихого океана. Считается, что эти случаи были вызваны радиационным заражением, появившимся в результате испытаний ядерного оружия в регионе.</a:t>
            </a:r>
          </a:p>
          <a:p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Формы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857232"/>
          <a:ext cx="9144000" cy="6000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429420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1. Цитогенетическая форма</a:t>
            </a:r>
            <a:r>
              <a:rPr lang="ru-RU" dirty="0" smtClean="0"/>
              <a:t> – развивается в результате наличия копии лишней 13 хромосомы при </a:t>
            </a:r>
            <a:r>
              <a:rPr lang="ru-RU" dirty="0" err="1" smtClean="0"/>
              <a:t>нерасхождении</a:t>
            </a:r>
            <a:r>
              <a:rPr lang="ru-RU" dirty="0" smtClean="0"/>
              <a:t> хромосом или </a:t>
            </a:r>
            <a:r>
              <a:rPr lang="ru-RU" dirty="0" err="1" smtClean="0"/>
              <a:t>робертсоновской</a:t>
            </a:r>
            <a:r>
              <a:rPr lang="ru-RU" dirty="0" smtClean="0"/>
              <a:t> </a:t>
            </a:r>
            <a:r>
              <a:rPr lang="ru-RU" dirty="0" err="1" smtClean="0"/>
              <a:t>транслокации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2. Простая форма</a:t>
            </a:r>
            <a:r>
              <a:rPr lang="ru-RU" dirty="0" smtClean="0"/>
              <a:t> – нарушения происходят на ранних этапах развития плода. Каждая клетка при такой форме несет в себе лишнюю хромосому.</a:t>
            </a:r>
          </a:p>
          <a:p>
            <a:r>
              <a:rPr lang="ru-RU" b="1" dirty="0" smtClean="0"/>
              <a:t>3. Мозаичная форма</a:t>
            </a:r>
            <a:r>
              <a:rPr lang="ru-RU" dirty="0" smtClean="0"/>
              <a:t> – нарушения образуются на более поздних этапах формирования плода, что приводит к развитию отдельных областей с здоровыми клетками и областей, в которых присутствуют патологичные клетки. Характерно медленное развитие патологических изменений в организме. Иногда патологии при данной форме заболевания могут быть очень слабо выражены.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Этиология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8643998" cy="571504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Причины этого заболевания на сегодняшний день до конца еще не изучены. Считается, что основными причинами, которые приводят к развитию данного синдрома, являются мутации на различных уровнях развития ребенка (уровень яйцеклетки, зародыша, плода), а также наследственность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 smtClean="0"/>
              <a:t>Клиническая и патологоанатомическая картины простых </a:t>
            </a:r>
            <a:r>
              <a:rPr lang="ru-RU" dirty="0" err="1" smtClean="0"/>
              <a:t>трисомных</a:t>
            </a:r>
            <a:r>
              <a:rPr lang="ru-RU" dirty="0" smtClean="0"/>
              <a:t> форм и </a:t>
            </a:r>
            <a:r>
              <a:rPr lang="ru-RU" dirty="0" err="1" smtClean="0"/>
              <a:t>транслокационных</a:t>
            </a:r>
            <a:r>
              <a:rPr lang="ru-RU" dirty="0" smtClean="0"/>
              <a:t> не различается. 75 % случаев </a:t>
            </a:r>
            <a:r>
              <a:rPr lang="ru-RU" dirty="0" err="1" smtClean="0"/>
              <a:t>трисомии</a:t>
            </a:r>
            <a:r>
              <a:rPr lang="ru-RU" dirty="0" smtClean="0"/>
              <a:t> хромосомы 13 обусловлено появлением дополнительной хромосомы 13. </a:t>
            </a:r>
            <a:endParaRPr lang="ru-RU" dirty="0" smtClean="0"/>
          </a:p>
          <a:p>
            <a:r>
              <a:rPr lang="ru-RU" dirty="0" smtClean="0"/>
              <a:t>Между </a:t>
            </a:r>
            <a:r>
              <a:rPr lang="ru-RU" dirty="0" smtClean="0"/>
              <a:t>частотой возникновения синдрома </a:t>
            </a:r>
            <a:r>
              <a:rPr lang="ru-RU" dirty="0" err="1" smtClean="0"/>
              <a:t>Патау</a:t>
            </a:r>
            <a:r>
              <a:rPr lang="ru-RU" dirty="0" smtClean="0"/>
              <a:t> и возрастом матери прослеживается зависимость, хотя и менее строгая, чем в случае синдрома Дауна. 25 % случаев СП — следствие </a:t>
            </a:r>
            <a:r>
              <a:rPr lang="ru-RU" dirty="0" err="1" smtClean="0"/>
              <a:t>транслокации</a:t>
            </a:r>
            <a:r>
              <a:rPr lang="ru-RU" dirty="0" smtClean="0"/>
              <a:t> с вовлечением хромосом 13-й пары, в том числе в трёх из четырёх таких случаев мутация </a:t>
            </a:r>
            <a:r>
              <a:rPr lang="ru-RU" dirty="0" err="1" smtClean="0"/>
              <a:t>de</a:t>
            </a:r>
            <a:r>
              <a:rPr lang="ru-RU" dirty="0" smtClean="0"/>
              <a:t> </a:t>
            </a:r>
            <a:r>
              <a:rPr lang="ru-RU" dirty="0" err="1" smtClean="0"/>
              <a:t>novo</a:t>
            </a:r>
            <a:r>
              <a:rPr lang="ru-RU" dirty="0" smtClean="0"/>
              <a:t>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 smtClean="0"/>
              <a:t>четверти случаев </a:t>
            </a:r>
            <a:r>
              <a:rPr lang="ru-RU" dirty="0" err="1" smtClean="0"/>
              <a:t>транслокация</a:t>
            </a:r>
            <a:r>
              <a:rPr lang="ru-RU" dirty="0" smtClean="0"/>
              <a:t> с вовлечением хромосом 13-й пары имеет наследственный характер с возвратным риском 14 %.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Причины, которые способствуют развитию синдрома </a:t>
            </a:r>
            <a:r>
              <a:rPr lang="ru-RU" dirty="0" err="1" smtClean="0"/>
              <a:t>Патау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dirty="0" smtClean="0"/>
              <a:t>в процессе деления половой клетки возможно </a:t>
            </a:r>
            <a:r>
              <a:rPr lang="ru-RU" dirty="0" err="1" smtClean="0"/>
              <a:t>нерасхождение</a:t>
            </a:r>
            <a:r>
              <a:rPr lang="ru-RU" dirty="0" smtClean="0"/>
              <a:t> хромосом;</a:t>
            </a:r>
          </a:p>
          <a:p>
            <a:pPr lvl="0"/>
            <a:r>
              <a:rPr lang="ru-RU" dirty="0" err="1" smtClean="0"/>
              <a:t>робертсоновская</a:t>
            </a:r>
            <a:r>
              <a:rPr lang="ru-RU" dirty="0" smtClean="0"/>
              <a:t> </a:t>
            </a:r>
            <a:r>
              <a:rPr lang="ru-RU" dirty="0" err="1" smtClean="0"/>
              <a:t>транслокация</a:t>
            </a:r>
            <a:r>
              <a:rPr lang="ru-RU" dirty="0" smtClean="0"/>
              <a:t>, при которой зародыш получает дополнительно копию генов;</a:t>
            </a:r>
          </a:p>
          <a:p>
            <a:pPr lvl="0"/>
            <a:r>
              <a:rPr lang="ru-RU" dirty="0" smtClean="0"/>
              <a:t>различные аномалии, которые образуются на уровне содержания генетической информации в клетке;</a:t>
            </a:r>
          </a:p>
          <a:p>
            <a:pPr lvl="0"/>
            <a:r>
              <a:rPr lang="ru-RU" dirty="0" smtClean="0"/>
              <a:t>различные мутационные изменения;</a:t>
            </a:r>
          </a:p>
          <a:p>
            <a:pPr lvl="0"/>
            <a:r>
              <a:rPr lang="ru-RU" dirty="0" smtClean="0"/>
              <a:t>мутации оплодотворенной яйцеклетки;</a:t>
            </a:r>
          </a:p>
          <a:p>
            <a:pPr lvl="0"/>
            <a:r>
              <a:rPr lang="ru-RU" dirty="0" smtClean="0"/>
              <a:t>мутации клеток плода.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0" name="Содержимое 9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5804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Симптомы во время беременности: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71472" y="357166"/>
          <a:ext cx="7786742" cy="58579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Симптомы новорожденного: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ru-RU" dirty="0" smtClean="0"/>
              <a:t>недоразвитость (истинная </a:t>
            </a:r>
            <a:r>
              <a:rPr lang="ru-RU" dirty="0" err="1" smtClean="0"/>
              <a:t>пренатальная</a:t>
            </a:r>
            <a:r>
              <a:rPr lang="ru-RU" dirty="0" smtClean="0"/>
              <a:t> гипоплазия);</a:t>
            </a:r>
          </a:p>
          <a:p>
            <a:pPr lvl="0"/>
            <a:r>
              <a:rPr lang="ru-RU" dirty="0" smtClean="0"/>
              <a:t>различные тяжелые врожденные пороки;</a:t>
            </a:r>
          </a:p>
          <a:p>
            <a:pPr lvl="0"/>
            <a:r>
              <a:rPr lang="ru-RU" dirty="0" smtClean="0"/>
              <a:t>низкая масса тела при рождении;</a:t>
            </a:r>
          </a:p>
          <a:p>
            <a:pPr lvl="0"/>
            <a:r>
              <a:rPr lang="ru-RU" dirty="0" smtClean="0"/>
              <a:t>нарушение строения черепа;</a:t>
            </a:r>
          </a:p>
          <a:p>
            <a:pPr lvl="0"/>
            <a:r>
              <a:rPr lang="ru-RU" dirty="0" smtClean="0"/>
              <a:t>умеренная микроцефалия;</a:t>
            </a:r>
          </a:p>
          <a:p>
            <a:pPr lvl="0"/>
            <a:r>
              <a:rPr lang="ru-RU" dirty="0" err="1" smtClean="0"/>
              <a:t>флексорное</a:t>
            </a:r>
            <a:r>
              <a:rPr lang="ru-RU" dirty="0" smtClean="0"/>
              <a:t> положение кистей;</a:t>
            </a:r>
          </a:p>
          <a:p>
            <a:pPr lvl="0"/>
            <a:r>
              <a:rPr lang="ru-RU" dirty="0" smtClean="0"/>
              <a:t>различные нарушения строения рук (например, полидактилия);</a:t>
            </a:r>
          </a:p>
          <a:p>
            <a:pPr lvl="0"/>
            <a:r>
              <a:rPr lang="ru-RU" dirty="0" smtClean="0"/>
              <a:t>различные нарушение развития ЦНС;</a:t>
            </a:r>
          </a:p>
          <a:p>
            <a:pPr lvl="0"/>
            <a:r>
              <a:rPr lang="ru-RU" dirty="0" smtClean="0"/>
              <a:t>низкий и скошенный лоб;</a:t>
            </a:r>
          </a:p>
          <a:p>
            <a:pPr lvl="0"/>
            <a:r>
              <a:rPr lang="ru-RU" dirty="0" smtClean="0"/>
              <a:t>расстояние между глазными щелями уменьшено;</a:t>
            </a:r>
          </a:p>
          <a:p>
            <a:pPr lvl="0"/>
            <a:r>
              <a:rPr lang="ru-RU" dirty="0" smtClean="0"/>
              <a:t>суженные глазные щели;</a:t>
            </a:r>
          </a:p>
          <a:p>
            <a:pPr lvl="0"/>
            <a:r>
              <a:rPr lang="ru-RU" dirty="0" smtClean="0"/>
              <a:t>колобома;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095070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ru-RU" dirty="0" smtClean="0"/>
              <a:t>помутнение роговицы;</a:t>
            </a:r>
          </a:p>
          <a:p>
            <a:pPr lvl="0"/>
            <a:r>
              <a:rPr lang="ru-RU" dirty="0" err="1" smtClean="0"/>
              <a:t>микрофтальмия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основание носа широкое;</a:t>
            </a:r>
          </a:p>
          <a:p>
            <a:pPr lvl="0"/>
            <a:r>
              <a:rPr lang="ru-RU" dirty="0" smtClean="0"/>
              <a:t>ушные раковины деформированные;</a:t>
            </a:r>
          </a:p>
          <a:p>
            <a:pPr lvl="0"/>
            <a:r>
              <a:rPr lang="ru-RU" dirty="0" smtClean="0"/>
              <a:t>запавшая переносица;</a:t>
            </a:r>
          </a:p>
          <a:p>
            <a:pPr lvl="0"/>
            <a:r>
              <a:rPr lang="ru-RU" dirty="0" smtClean="0"/>
              <a:t>расщелина верхней нёба и губы;</a:t>
            </a:r>
          </a:p>
          <a:p>
            <a:pPr lvl="0"/>
            <a:r>
              <a:rPr lang="ru-RU" dirty="0" smtClean="0"/>
              <a:t>короткая шея;</a:t>
            </a:r>
          </a:p>
          <a:p>
            <a:pPr lvl="0"/>
            <a:r>
              <a:rPr lang="ru-RU" dirty="0" err="1" smtClean="0"/>
              <a:t>гипопитуитаризм</a:t>
            </a:r>
            <a:r>
              <a:rPr lang="ru-RU" dirty="0" smtClean="0"/>
              <a:t>;</a:t>
            </a:r>
          </a:p>
          <a:p>
            <a:pPr lvl="0"/>
            <a:r>
              <a:rPr lang="ru-RU" dirty="0" smtClean="0"/>
              <a:t>изменения поджелудочной железы (</a:t>
            </a:r>
            <a:r>
              <a:rPr lang="ru-RU" dirty="0" err="1" smtClean="0"/>
              <a:t>фиброкистозные</a:t>
            </a:r>
            <a:r>
              <a:rPr lang="ru-RU" dirty="0" smtClean="0"/>
              <a:t>);</a:t>
            </a:r>
          </a:p>
          <a:p>
            <a:pPr lvl="0"/>
            <a:r>
              <a:rPr lang="ru-RU" dirty="0" smtClean="0"/>
              <a:t>гетеротопия поджелудочной железы;</a:t>
            </a:r>
          </a:p>
          <a:p>
            <a:pPr lvl="0"/>
            <a:r>
              <a:rPr lang="ru-RU" dirty="0" smtClean="0"/>
              <a:t>возможно наличие добавочные селезенки;</a:t>
            </a:r>
          </a:p>
          <a:p>
            <a:pPr lvl="0"/>
            <a:r>
              <a:rPr lang="ru-RU" dirty="0" smtClean="0"/>
              <a:t>почки увеличены;</a:t>
            </a:r>
          </a:p>
          <a:p>
            <a:pPr lvl="0"/>
            <a:r>
              <a:rPr lang="ru-RU" dirty="0" smtClean="0"/>
              <a:t>пупочная эмбриональная грыжа;</a:t>
            </a:r>
          </a:p>
          <a:p>
            <a:pPr lvl="0"/>
            <a:r>
              <a:rPr lang="ru-RU" dirty="0" smtClean="0"/>
              <a:t>кисты в корковом слое почек;</a:t>
            </a:r>
          </a:p>
          <a:p>
            <a:pPr lvl="0"/>
            <a:r>
              <a:rPr lang="ru-RU" dirty="0" smtClean="0"/>
              <a:t>аномалии развития половых органов.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User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0"/>
            <a:ext cx="4685783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 descr="C:\Users\User\Desktop\2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1" name="Picture 3" descr="C:\Users\User\Desktop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"/>
            <a:ext cx="778671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Диагностика: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7" name="Схема 6"/>
          <p:cNvGraphicFramePr/>
          <p:nvPr/>
        </p:nvGraphicFramePr>
        <p:xfrm>
          <a:off x="0" y="928670"/>
          <a:ext cx="9144000" cy="5929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Лечение: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1. Этиологическое – не существует.</a:t>
            </a:r>
          </a:p>
          <a:p>
            <a:r>
              <a:rPr lang="ru-RU" dirty="0" smtClean="0"/>
              <a:t>2. Патогенетическое и симптоматическое – направлено на поддержание состояния ребенка, поиск и коррекцию возможных пороков развития.</a:t>
            </a:r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Прогноз – неблагоприятный.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Патогенетическое и симптоматическое: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dirty="0" smtClean="0"/>
              <a:t>Выявление </a:t>
            </a:r>
            <a:r>
              <a:rPr lang="ru-RU" dirty="0" smtClean="0"/>
              <a:t>пороков развития: к ним относятся </a:t>
            </a:r>
            <a:r>
              <a:rPr lang="ru-RU" dirty="0" err="1" smtClean="0"/>
              <a:t>нейросонография</a:t>
            </a:r>
            <a:r>
              <a:rPr lang="ru-RU" dirty="0" smtClean="0"/>
              <a:t> (ультразвуковое секторальное сканирование головного мозга новорождённого через родничок), УЗИ органов брюшины и почек, </a:t>
            </a:r>
            <a:r>
              <a:rPr lang="ru-RU" dirty="0" err="1" smtClean="0"/>
              <a:t>эхокардиография</a:t>
            </a:r>
            <a:r>
              <a:rPr lang="ru-RU" dirty="0" smtClean="0"/>
              <a:t> (ультразвуковое исследование сердечных патологий) и др.;</a:t>
            </a:r>
          </a:p>
          <a:p>
            <a:pPr lvl="0"/>
            <a:r>
              <a:rPr lang="ru-RU" dirty="0" smtClean="0"/>
              <a:t>Постоянный контроль </a:t>
            </a:r>
            <a:r>
              <a:rPr lang="ru-RU" dirty="0" smtClean="0"/>
              <a:t>за здоровьем ребёнка;</a:t>
            </a:r>
          </a:p>
          <a:p>
            <a:pPr lvl="0"/>
            <a:r>
              <a:rPr lang="ru-RU" dirty="0" smtClean="0"/>
              <a:t>О</a:t>
            </a:r>
            <a:r>
              <a:rPr lang="ru-RU" dirty="0" smtClean="0"/>
              <a:t>перативные </a:t>
            </a:r>
            <a:r>
              <a:rPr lang="ru-RU" dirty="0" smtClean="0"/>
              <a:t>вмешательствах для коррекции некоторых врождённых пороков;</a:t>
            </a:r>
          </a:p>
          <a:p>
            <a:pPr lvl="0"/>
            <a:r>
              <a:rPr lang="ru-RU" dirty="0" smtClean="0"/>
              <a:t>Т</a:t>
            </a:r>
            <a:r>
              <a:rPr lang="ru-RU" dirty="0" smtClean="0"/>
              <a:t>щательный уход </a:t>
            </a:r>
            <a:r>
              <a:rPr lang="ru-RU" dirty="0" smtClean="0"/>
              <a:t>за ребёнком;</a:t>
            </a:r>
          </a:p>
          <a:p>
            <a:pPr lvl="0"/>
            <a:r>
              <a:rPr lang="ru-RU" dirty="0" smtClean="0"/>
              <a:t>Общеукрепляющая терапия </a:t>
            </a:r>
            <a:r>
              <a:rPr lang="ru-RU" dirty="0" smtClean="0"/>
              <a:t>для нормального функционирования повреждённых органов и систем:  </a:t>
            </a:r>
            <a:r>
              <a:rPr lang="ru-RU" dirty="0" smtClean="0"/>
              <a:t>поливитаминные </a:t>
            </a:r>
            <a:r>
              <a:rPr lang="ru-RU" dirty="0" smtClean="0"/>
              <a:t>комплексы, укрепление иммунитета, биологически активные добавки;</a:t>
            </a:r>
          </a:p>
          <a:p>
            <a:pPr lvl="0"/>
            <a:r>
              <a:rPr lang="ru-RU" dirty="0" smtClean="0"/>
              <a:t>предотвращение </a:t>
            </a:r>
            <a:r>
              <a:rPr lang="ru-RU" dirty="0" smtClean="0"/>
              <a:t>инфекционных </a:t>
            </a:r>
            <a:r>
              <a:rPr lang="ru-RU" dirty="0" smtClean="0"/>
              <a:t>осложнений.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Продолжительность жизни: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8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Профилактика: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1. Специфическая – отсутствует.</a:t>
            </a:r>
          </a:p>
          <a:p>
            <a:r>
              <a:rPr lang="ru-RU" dirty="0" smtClean="0"/>
              <a:t>2. Неспецифическая:</a:t>
            </a:r>
          </a:p>
          <a:p>
            <a:pPr lvl="1"/>
            <a:r>
              <a:rPr lang="ru-RU" dirty="0" smtClean="0"/>
              <a:t>сменить район проживания, если он отличается неблагоприятной экологией;</a:t>
            </a:r>
          </a:p>
          <a:p>
            <a:pPr lvl="1"/>
            <a:r>
              <a:rPr lang="ru-RU" dirty="0" smtClean="0"/>
              <a:t>избегать радиационного заражения и контакта с вредными химическими веществами;</a:t>
            </a:r>
          </a:p>
          <a:p>
            <a:pPr lvl="1"/>
            <a:r>
              <a:rPr lang="ru-RU" dirty="0" smtClean="0"/>
              <a:t>не рожать детей от близких кровных родственников;</a:t>
            </a:r>
          </a:p>
          <a:p>
            <a:pPr lvl="1"/>
            <a:r>
              <a:rPr lang="ru-RU" dirty="0" smtClean="0"/>
              <a:t>при наличии наследственного подобного заболевания обязательно пройти медико-генетическое </a:t>
            </a:r>
            <a:r>
              <a:rPr lang="ru-RU" dirty="0" smtClean="0"/>
              <a:t>консультирование на </a:t>
            </a:r>
            <a:r>
              <a:rPr lang="ru-RU" dirty="0" smtClean="0"/>
              <a:t>этапе планирования беременности;</a:t>
            </a:r>
          </a:p>
          <a:p>
            <a:pPr lvl="1"/>
            <a:r>
              <a:rPr lang="ru-RU" dirty="0" smtClean="0"/>
              <a:t>не рожать после 45 лет.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Список использованной литературы: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ru-RU" sz="2000" dirty="0" smtClean="0"/>
              <a:t>1. </a:t>
            </a:r>
            <a:r>
              <a:rPr lang="ru-RU" sz="2000" dirty="0" err="1" smtClean="0"/>
              <a:t>Гинтер</a:t>
            </a:r>
            <a:r>
              <a:rPr lang="ru-RU" sz="2000" dirty="0" smtClean="0"/>
              <a:t> К.Е.  Медицинская генетика//Москва: «Медицина» 2003. – 448с</a:t>
            </a:r>
            <a:r>
              <a:rPr lang="ru-RU" sz="2000" dirty="0" smtClean="0"/>
              <a:t>.</a:t>
            </a:r>
          </a:p>
          <a:p>
            <a:pPr lvl="0"/>
            <a:r>
              <a:rPr lang="ru-RU" sz="2000" dirty="0" smtClean="0"/>
              <a:t>2. Асанов </a:t>
            </a:r>
            <a:r>
              <a:rPr lang="ru-RU" sz="2000" dirty="0" smtClean="0"/>
              <a:t>А.Ю </a:t>
            </a:r>
            <a:r>
              <a:rPr lang="ru-RU" sz="2000" b="1" dirty="0" smtClean="0"/>
              <a:t>Основы генетики и наследственные нарушения развития у детей</a:t>
            </a:r>
            <a:r>
              <a:rPr lang="ru-RU" sz="2000" dirty="0" smtClean="0"/>
              <a:t>. -М.: "</a:t>
            </a:r>
            <a:r>
              <a:rPr lang="ru-RU" sz="2000" dirty="0" err="1" smtClean="0"/>
              <a:t>Academia</a:t>
            </a:r>
            <a:r>
              <a:rPr lang="ru-RU" sz="2000" dirty="0" smtClean="0"/>
              <a:t>", 2003. -224 с.</a:t>
            </a:r>
          </a:p>
          <a:p>
            <a:r>
              <a:rPr lang="ru-RU" sz="2000" dirty="0" smtClean="0"/>
              <a:t>3</a:t>
            </a:r>
            <a:r>
              <a:rPr lang="ru-RU" sz="2000" dirty="0" smtClean="0"/>
              <a:t>. </a:t>
            </a:r>
            <a:r>
              <a:rPr lang="ru-RU" sz="2000" dirty="0" err="1" smtClean="0"/>
              <a:t>Мутовин</a:t>
            </a:r>
            <a:r>
              <a:rPr lang="ru-RU" sz="2000" dirty="0" smtClean="0"/>
              <a:t> Г.Р. </a:t>
            </a:r>
            <a:r>
              <a:rPr lang="ru-RU" sz="2000" b="1" dirty="0" smtClean="0"/>
              <a:t>Основы клинической генетики</a:t>
            </a:r>
            <a:r>
              <a:rPr lang="ru-RU" sz="2000" dirty="0" smtClean="0"/>
              <a:t>: Учеб. пособие. - 3-е изд. - М.: </a:t>
            </a:r>
            <a:r>
              <a:rPr lang="ru-RU" sz="2000" dirty="0" err="1" smtClean="0"/>
              <a:t>Высш</a:t>
            </a:r>
            <a:r>
              <a:rPr lang="ru-RU" sz="2000" dirty="0" smtClean="0"/>
              <a:t>. </a:t>
            </a:r>
            <a:r>
              <a:rPr lang="ru-RU" sz="2000" dirty="0" err="1" smtClean="0"/>
              <a:t>шк</a:t>
            </a:r>
            <a:r>
              <a:rPr lang="ru-RU" sz="2000" dirty="0" smtClean="0"/>
              <a:t>., 2010. - 832 с.</a:t>
            </a:r>
            <a:endParaRPr lang="ru-RU" sz="2000" dirty="0" smtClean="0"/>
          </a:p>
          <a:p>
            <a:r>
              <a:rPr lang="ru-RU" sz="2000" dirty="0" smtClean="0"/>
              <a:t>4</a:t>
            </a:r>
            <a:r>
              <a:rPr lang="ru-RU" sz="2000" dirty="0" smtClean="0"/>
              <a:t>. </a:t>
            </a:r>
            <a:r>
              <a:rPr lang="ru-RU" sz="2000" b="1" dirty="0" smtClean="0"/>
              <a:t>Медицинская генетика</a:t>
            </a:r>
            <a:r>
              <a:rPr lang="ru-RU" sz="2000" dirty="0" smtClean="0"/>
              <a:t> /Н.П. Бочков, А.Ю. Асанов, Н.А. Жученко и др. Под ред. Н.П. Бочкова. 2-е изд. –М.: «Академия», 2003. –192 с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5. </a:t>
            </a:r>
            <a:r>
              <a:rPr lang="ru-RU" sz="2000" dirty="0" err="1" smtClean="0"/>
              <a:t>Примроуз</a:t>
            </a:r>
            <a:r>
              <a:rPr lang="ru-RU" sz="2000" dirty="0" smtClean="0"/>
              <a:t> С., </a:t>
            </a:r>
            <a:r>
              <a:rPr lang="ru-RU" sz="2000" dirty="0" err="1" smtClean="0"/>
              <a:t>Иваймен</a:t>
            </a:r>
            <a:r>
              <a:rPr lang="ru-RU" sz="2000" dirty="0" smtClean="0"/>
              <a:t> Р. </a:t>
            </a:r>
            <a:r>
              <a:rPr lang="ru-RU" sz="2000" b="1" dirty="0" err="1" smtClean="0"/>
              <a:t>Геномика</a:t>
            </a:r>
            <a:r>
              <a:rPr lang="ru-RU" sz="2000" b="1" dirty="0" smtClean="0"/>
              <a:t>. Роль в медицине</a:t>
            </a:r>
            <a:r>
              <a:rPr lang="ru-RU" sz="2000" dirty="0" smtClean="0"/>
              <a:t>. –М.: БИНОМ, 2008. –277 с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6. </a:t>
            </a:r>
            <a:r>
              <a:rPr lang="ru-RU" sz="2000" dirty="0" smtClean="0"/>
              <a:t>Шевченко </a:t>
            </a:r>
            <a:r>
              <a:rPr lang="ru-RU" sz="2000" dirty="0" smtClean="0"/>
              <a:t>В.А., </a:t>
            </a:r>
            <a:r>
              <a:rPr lang="ru-RU" sz="2000" dirty="0" err="1" smtClean="0"/>
              <a:t>Топорнина</a:t>
            </a:r>
            <a:r>
              <a:rPr lang="ru-RU" sz="2000" dirty="0" smtClean="0"/>
              <a:t> Н.А., </a:t>
            </a:r>
            <a:r>
              <a:rPr lang="ru-RU" sz="2000" dirty="0" err="1" smtClean="0"/>
              <a:t>Стволинская</a:t>
            </a:r>
            <a:r>
              <a:rPr lang="ru-RU" sz="2000" dirty="0" smtClean="0"/>
              <a:t> Н.С</a:t>
            </a:r>
            <a:r>
              <a:rPr lang="ru-RU" sz="2000" dirty="0" smtClean="0"/>
              <a:t>. </a:t>
            </a:r>
            <a:r>
              <a:rPr lang="ru-RU" sz="2000" b="1" dirty="0" smtClean="0"/>
              <a:t>Генетика человека</a:t>
            </a:r>
            <a:r>
              <a:rPr lang="ru-RU" sz="2000" dirty="0" smtClean="0"/>
              <a:t> </a:t>
            </a:r>
            <a:r>
              <a:rPr lang="ru-RU" sz="2000" dirty="0" smtClean="0"/>
              <a:t>–М.: ВЛАДОС. 2004. –240 с</a:t>
            </a:r>
            <a:r>
              <a:rPr lang="ru-RU" sz="2000" dirty="0" smtClean="0"/>
              <a:t>.</a:t>
            </a:r>
          </a:p>
          <a:p>
            <a:r>
              <a:rPr lang="ru-RU" sz="2000" smtClean="0"/>
              <a:t>7.</a:t>
            </a:r>
            <a:endParaRPr lang="ru-RU" sz="2000" dirty="0" smtClean="0"/>
          </a:p>
          <a:p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102</TotalTime>
  <Words>865</Words>
  <Application>Microsoft Office PowerPoint</Application>
  <PresentationFormat>Экран (4:3)</PresentationFormat>
  <Paragraphs>111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Апекс</vt:lpstr>
      <vt:lpstr>  МИНИСТЕРСТВО ЗДРАВООХРАНЕНИЯ УКРАИНЫ ХАРЬКОВСКИЙ НАЦИОНАЛЬНЫЙ МЕДИЦИНСКИЙ УНИВЕРСИТЕТ Кафедра медицинской генетики Заведующий кафедрой: д.м.н. проф. Гречанина Ю.Б.       Презентация на тему: Клиника, генетика и диагностика синдрома Патау  </vt:lpstr>
      <vt:lpstr>Слайд 2</vt:lpstr>
      <vt:lpstr>Формы </vt:lpstr>
      <vt:lpstr>Слайд 4</vt:lpstr>
      <vt:lpstr>Этиология </vt:lpstr>
      <vt:lpstr>Причины, которые способствуют развитию синдрома Патау: </vt:lpstr>
      <vt:lpstr>Слайд 7</vt:lpstr>
      <vt:lpstr>Симптомы во время беременности:</vt:lpstr>
      <vt:lpstr>Симптомы новорожденного:</vt:lpstr>
      <vt:lpstr>Слайд 10</vt:lpstr>
      <vt:lpstr>Слайд 11</vt:lpstr>
      <vt:lpstr>Слайд 12</vt:lpstr>
      <vt:lpstr>Слайд 13</vt:lpstr>
      <vt:lpstr>Диагностика:</vt:lpstr>
      <vt:lpstr>Лечение:</vt:lpstr>
      <vt:lpstr>Патогенетическое и симптоматическое: </vt:lpstr>
      <vt:lpstr>Продолжительность жизни:</vt:lpstr>
      <vt:lpstr>Профилактика:</vt:lpstr>
      <vt:lpstr>Список использованной литературы: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ЗДРАВООХРАНЕНИЯ УКРАИНЫ ХАРЬКОВСКИЙ НАЦИОНАЛЬНЫЙ МЕДИЦИНСКИЙ УНИВЕРСИТЕТ Кафедра медицинской генетики Заведующий кафедрой: д.м.н. проф. Гречанина Ю.Б.       Презентация на тему: Клиника, генетика и диагностика синдрома Патау  </dc:title>
  <dc:creator>Пользователь</dc:creator>
  <cp:lastModifiedBy>Пользователь</cp:lastModifiedBy>
  <cp:revision>22</cp:revision>
  <dcterms:created xsi:type="dcterms:W3CDTF">2016-10-28T05:30:07Z</dcterms:created>
  <dcterms:modified xsi:type="dcterms:W3CDTF">2016-10-28T07:12:48Z</dcterms:modified>
</cp:coreProperties>
</file>