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2EB7694-15C0-47D2-9C5E-70EFA1BF693A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4535DE3-EB46-499A-9FEA-F5D6463399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786058"/>
            <a:ext cx="8062912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Харьковскй</a:t>
            </a:r>
            <a:r>
              <a:rPr lang="ru-RU" dirty="0" smtClean="0"/>
              <a:t> медицинский университет</a:t>
            </a:r>
            <a:br>
              <a:rPr lang="ru-RU" dirty="0" smtClean="0"/>
            </a:br>
            <a:r>
              <a:rPr lang="ru-RU" dirty="0" smtClean="0"/>
              <a:t>Кафедра медицинской генетики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Дальтонизм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0232" y="4714884"/>
            <a:ext cx="6700882" cy="135732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Ковалева А.А.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10 группа, 1 мед </a:t>
            </a:r>
            <a:r>
              <a:rPr lang="ru-RU" b="1" dirty="0" err="1" smtClean="0">
                <a:solidFill>
                  <a:schemeClr val="tx1"/>
                </a:solidFill>
              </a:rPr>
              <a:t>фак-т</a:t>
            </a:r>
            <a:r>
              <a:rPr lang="ru-RU" b="1" dirty="0" smtClean="0">
                <a:solidFill>
                  <a:schemeClr val="tx1"/>
                </a:solidFill>
              </a:rPr>
              <a:t>, 5 курс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559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83880" cy="1051560"/>
          </a:xfrm>
        </p:spPr>
        <p:txBody>
          <a:bodyPr/>
          <a:lstStyle/>
          <a:p>
            <a:pPr algn="ctr"/>
            <a:r>
              <a:rPr lang="ru-RU" dirty="0"/>
              <a:t>Дальтонизм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0034" y="1500174"/>
            <a:ext cx="8183880" cy="4616580"/>
          </a:xfrm>
        </p:spPr>
        <p:txBody>
          <a:bodyPr>
            <a:normAutofit/>
          </a:bodyPr>
          <a:lstStyle/>
          <a:p>
            <a:r>
              <a:rPr lang="ru-RU" dirty="0" err="1"/>
              <a:t>Дальтони́зм</a:t>
            </a:r>
            <a:r>
              <a:rPr lang="ru-RU" dirty="0"/>
              <a:t>, цветовая слепота, — наследственная, реже приобретённая, особенность зрения человека и приматов, выражающаяся в сниженной или полной неспособности различать все или некоторые цвета. Названа в честь Джона Дальтона, который впервые описал один из видов цветовой слепоты на основании собственных ощущений в 1794 году.</a:t>
            </a:r>
          </a:p>
        </p:txBody>
      </p:sp>
    </p:spTree>
    <p:extLst>
      <p:ext uri="{BB962C8B-B14F-4D97-AF65-F5344CB8AC3E}">
        <p14:creationId xmlns="" xmlns:p14="http://schemas.microsoft.com/office/powerpoint/2010/main" val="106593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183880" cy="1051560"/>
          </a:xfrm>
        </p:spPr>
        <p:txBody>
          <a:bodyPr/>
          <a:lstStyle/>
          <a:p>
            <a:r>
              <a:rPr lang="ru-RU" dirty="0"/>
              <a:t>История </a:t>
            </a:r>
            <a:r>
              <a:rPr lang="ru-RU" dirty="0" smtClean="0"/>
              <a:t>термина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85720" y="1142984"/>
            <a:ext cx="4572032" cy="5246376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Джон Дальтон был </a:t>
            </a:r>
            <a:r>
              <a:rPr lang="ru-RU" dirty="0" err="1"/>
              <a:t>протанопом</a:t>
            </a:r>
            <a:r>
              <a:rPr lang="ru-RU" dirty="0"/>
              <a:t> (не различал красный цвет), но не знал о своей цветовой слепоте до 26 лет. У него были три брата и сестра, и двое из братьев страдали </a:t>
            </a:r>
            <a:r>
              <a:rPr lang="ru-RU" dirty="0" err="1"/>
              <a:t>цветослепотой</a:t>
            </a:r>
            <a:r>
              <a:rPr lang="ru-RU" dirty="0"/>
              <a:t> на красный цвет. Дальтон подробно описал свой семейный дефект зрения в небольшой книге. Благодаря его публикации и появилось слово «дальтонизм», которое на долгие годы стало синонимом не только описанной им аномалии зрения в красной области спектра, но и любого нарушения цветового зрения.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202" y="530225"/>
            <a:ext cx="3306545" cy="4389438"/>
          </a:xfrm>
        </p:spPr>
      </p:pic>
    </p:spTree>
    <p:extLst>
      <p:ext uri="{BB962C8B-B14F-4D97-AF65-F5344CB8AC3E}">
        <p14:creationId xmlns="" xmlns:p14="http://schemas.microsoft.com/office/powerpoint/2010/main" val="133883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Причина нарушений цветового </a:t>
            </a:r>
            <a:r>
              <a:rPr lang="ru-RU" dirty="0" smtClean="0"/>
              <a:t>зрения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85720" y="1357298"/>
            <a:ext cx="8398194" cy="5500702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У человека в центральной части сетчатки расположены светочувствительные рецепторы — нервные клетки, которые называются колбочками. Каждый из трёх видов колбочек имеет свой тип светочувствительного пигмента, характеризующийся определённым спектром поглощения. Первый тип пигмента, условно называемый </a:t>
            </a:r>
            <a:r>
              <a:rPr lang="ru-RU" dirty="0" smtClean="0"/>
              <a:t>красным, другой зелёный , третий синий.</a:t>
            </a:r>
            <a:endParaRPr lang="ru-RU" dirty="0"/>
          </a:p>
          <a:p>
            <a:endParaRPr lang="ru-RU" dirty="0"/>
          </a:p>
          <a:p>
            <a:r>
              <a:rPr lang="ru-RU" dirty="0"/>
              <a:t>Люди с нормальным цветным зрением имеют в колбочках все три пигмента (красный, зелёный и синий) в необходимом количестве. Их называют </a:t>
            </a:r>
            <a:r>
              <a:rPr lang="ru-RU" dirty="0" err="1"/>
              <a:t>трихроматами</a:t>
            </a:r>
            <a:r>
              <a:rPr lang="ru-RU" dirty="0"/>
              <a:t>. Сочетание красного, зеленого и синего цветов позволяет различать многочисленные тона. Когда отсутствует один или нескольких пигментов или пигмент присутствует, но в недостаточном количестве, возникают проблемы с восприятием цвета.</a:t>
            </a:r>
          </a:p>
        </p:txBody>
      </p:sp>
    </p:spTree>
    <p:extLst>
      <p:ext uri="{BB962C8B-B14F-4D97-AF65-F5344CB8AC3E}">
        <p14:creationId xmlns="" xmlns:p14="http://schemas.microsoft.com/office/powerpoint/2010/main" val="266820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>Наследственная природа нарушений цветового </a:t>
            </a:r>
            <a:r>
              <a:rPr lang="ru-RU" dirty="0" smtClean="0"/>
              <a:t>зрения.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571472" y="1285860"/>
            <a:ext cx="5429288" cy="5286412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Передача дальтонизма по наследству связана с X-хромосомой и практически </a:t>
            </a:r>
            <a:r>
              <a:rPr lang="ru-RU" dirty="0" smtClean="0"/>
              <a:t>всегда </a:t>
            </a:r>
            <a:r>
              <a:rPr lang="ru-RU" dirty="0"/>
              <a:t>передаётся от матери-носителя гена к сыну, в результате чего в двадцать раз чаще проявляется у мужчин, имеющих набор половых хромосом XY. У мужчин дефект в единственной X-хромосоме не компенсируется, так как «запасной» X-хромосомы нет. Разной степенью дальтонизма страдают 2—8 % мужчин, и только 0,8% женщин.</a:t>
            </a:r>
          </a:p>
          <a:p>
            <a:endParaRPr lang="ru-RU" dirty="0"/>
          </a:p>
          <a:p>
            <a:r>
              <a:rPr lang="ru-RU" dirty="0"/>
              <a:t>Некоторые виды дальтонизма следует считать не «наследственным заболеванием», а скорее — особенностью зрения. Согласно исследованиям британских </a:t>
            </a:r>
            <a:r>
              <a:rPr lang="ru-RU" dirty="0" smtClean="0"/>
              <a:t>учёных, </a:t>
            </a:r>
            <a:r>
              <a:rPr lang="ru-RU" dirty="0"/>
              <a:t>люди, которым трудно различать красные и зелёные цвета, могут различать множество других оттенков. В частности, оттенков цвета хаки, которые кажутся одинаковыми людям с нормальным зрением.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64" y="1142984"/>
            <a:ext cx="1728047" cy="4628265"/>
          </a:xfrm>
        </p:spPr>
      </p:pic>
    </p:spTree>
    <p:extLst>
      <p:ext uri="{BB962C8B-B14F-4D97-AF65-F5344CB8AC3E}">
        <p14:creationId xmlns="" xmlns:p14="http://schemas.microsoft.com/office/powerpoint/2010/main" val="407374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183880" cy="1051560"/>
          </a:xfrm>
        </p:spPr>
        <p:txBody>
          <a:bodyPr/>
          <a:lstStyle/>
          <a:p>
            <a:r>
              <a:rPr lang="ru-RU" dirty="0"/>
              <a:t>Приобретённый </a:t>
            </a:r>
            <a:r>
              <a:rPr lang="ru-RU" dirty="0" smtClean="0"/>
              <a:t>дальтонизм.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85720" y="1357298"/>
            <a:ext cx="8326756" cy="5500702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Это заболевание, которое развивается только на глазу, где поражена сетчатка или зрительный нерв. Этому виду дальтонизма свойственно прогрессирующее ухудшение и трудности в различении синего и жёлтого цветов.</a:t>
            </a:r>
          </a:p>
          <a:p>
            <a:endParaRPr lang="ru-RU" dirty="0"/>
          </a:p>
          <a:p>
            <a:r>
              <a:rPr lang="ru-RU" dirty="0"/>
              <a:t>Причинами появления приобретенных нарушений </a:t>
            </a:r>
            <a:r>
              <a:rPr lang="ru-RU" dirty="0" err="1"/>
              <a:t>цветовосприятия</a:t>
            </a:r>
            <a:r>
              <a:rPr lang="ru-RU" dirty="0"/>
              <a:t> являются:</a:t>
            </a:r>
          </a:p>
          <a:p>
            <a:endParaRPr lang="ru-RU" dirty="0"/>
          </a:p>
          <a:p>
            <a:r>
              <a:rPr lang="ru-RU" dirty="0"/>
              <a:t>Возрастные изменения — помутнение хрусталика (катаракта). Снижается и зрение вдаль, и </a:t>
            </a:r>
            <a:r>
              <a:rPr lang="ru-RU" dirty="0" err="1"/>
              <a:t>цветовосприятие</a:t>
            </a:r>
            <a:r>
              <a:rPr lang="ru-RU" dirty="0"/>
              <a:t>;</a:t>
            </a:r>
          </a:p>
          <a:p>
            <a:r>
              <a:rPr lang="ru-RU" dirty="0"/>
              <a:t>Нарушение цветового зрения, вызванные приемом различных медикаментов (постоянное или временное);</a:t>
            </a:r>
          </a:p>
          <a:p>
            <a:r>
              <a:rPr lang="ru-RU" dirty="0"/>
              <a:t>Травмы глаза, затрагивающие сетчатку или зрительный нерв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9588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183880" cy="1051560"/>
          </a:xfrm>
        </p:spPr>
        <p:txBody>
          <a:bodyPr/>
          <a:lstStyle/>
          <a:p>
            <a:r>
              <a:rPr lang="ru-RU" dirty="0"/>
              <a:t>Клинические </a:t>
            </a:r>
            <a:r>
              <a:rPr lang="ru-RU" dirty="0" smtClean="0"/>
              <a:t>проявления.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1071546"/>
            <a:ext cx="8255318" cy="5786454"/>
          </a:xfrm>
        </p:spPr>
        <p:txBody>
          <a:bodyPr>
            <a:normAutofit fontScale="70000" lnSpcReduction="20000"/>
          </a:bodyPr>
          <a:lstStyle/>
          <a:p>
            <a:r>
              <a:rPr lang="ru-RU" sz="2900" dirty="0"/>
              <a:t>Клинически различают полную и частичную цветовую слепоту.</a:t>
            </a:r>
          </a:p>
          <a:p>
            <a:endParaRPr lang="ru-RU" sz="2900" dirty="0"/>
          </a:p>
          <a:p>
            <a:r>
              <a:rPr lang="ru-RU" sz="2900" dirty="0"/>
              <a:t>Ахроматопсия (</a:t>
            </a:r>
            <a:r>
              <a:rPr lang="ru-RU" sz="2900" dirty="0" err="1"/>
              <a:t>ахромазия</a:t>
            </a:r>
            <a:r>
              <a:rPr lang="ru-RU" sz="2900" dirty="0"/>
              <a:t>, </a:t>
            </a:r>
            <a:r>
              <a:rPr lang="ru-RU" sz="2900" dirty="0" err="1"/>
              <a:t>ахроматопия</a:t>
            </a:r>
            <a:r>
              <a:rPr lang="ru-RU" sz="2900" dirty="0"/>
              <a:t>, </a:t>
            </a:r>
            <a:r>
              <a:rPr lang="ru-RU" sz="2900" dirty="0" err="1"/>
              <a:t>монохромазия</a:t>
            </a:r>
            <a:r>
              <a:rPr lang="ru-RU" sz="2900" dirty="0"/>
              <a:t>) — полное отсутствие цветного зрения, наблюдается реже </a:t>
            </a:r>
            <a:r>
              <a:rPr lang="ru-RU" sz="2900" dirty="0" smtClean="0"/>
              <a:t>всего.</a:t>
            </a:r>
            <a:endParaRPr lang="ru-RU" sz="2900" dirty="0"/>
          </a:p>
          <a:p>
            <a:r>
              <a:rPr lang="ru-RU" sz="2900" dirty="0"/>
              <a:t>Частичная цветовая слепота</a:t>
            </a:r>
          </a:p>
          <a:p>
            <a:r>
              <a:rPr lang="ru-RU" sz="2900" dirty="0"/>
              <a:t>Нарушение восприятия красной </a:t>
            </a:r>
            <a:r>
              <a:rPr lang="ru-RU" sz="2900" dirty="0" smtClean="0"/>
              <a:t>или </a:t>
            </a:r>
            <a:r>
              <a:rPr lang="ru-RU" sz="2900" dirty="0"/>
              <a:t>зелёной части </a:t>
            </a:r>
            <a:r>
              <a:rPr lang="ru-RU" sz="2900" dirty="0" smtClean="0"/>
              <a:t>спектра.</a:t>
            </a:r>
            <a:endParaRPr lang="ru-RU" sz="2900" dirty="0"/>
          </a:p>
          <a:p>
            <a:r>
              <a:rPr lang="ru-RU" sz="2900" dirty="0" err="1"/>
              <a:t>Дейтераномалия</a:t>
            </a:r>
            <a:r>
              <a:rPr lang="ru-RU" sz="2900" dirty="0"/>
              <a:t> — наиболее частый случай, встречающийся у ~5-6 % мужчин и ~0,3-0,4 % женщин.</a:t>
            </a:r>
          </a:p>
          <a:p>
            <a:r>
              <a:rPr lang="ru-RU" sz="2900" dirty="0" err="1"/>
              <a:t>Протаномалия</a:t>
            </a:r>
            <a:r>
              <a:rPr lang="ru-RU" sz="2900" dirty="0"/>
              <a:t>, </a:t>
            </a:r>
            <a:r>
              <a:rPr lang="ru-RU" sz="2900" dirty="0" err="1"/>
              <a:t>протанопия</a:t>
            </a:r>
            <a:r>
              <a:rPr lang="ru-RU" sz="2900" dirty="0"/>
              <a:t>, </a:t>
            </a:r>
            <a:r>
              <a:rPr lang="ru-RU" sz="2900" dirty="0" err="1"/>
              <a:t>дейтеранопия</a:t>
            </a:r>
            <a:r>
              <a:rPr lang="ru-RU" sz="2900" dirty="0"/>
              <a:t> — по ~1 % и ~0,1 у мужчин и женщин соответственно.</a:t>
            </a:r>
          </a:p>
          <a:p>
            <a:r>
              <a:rPr lang="ru-RU" sz="2900" dirty="0"/>
              <a:t>Нарушение восприятия синего и жёлтого участков спектра:</a:t>
            </a:r>
          </a:p>
          <a:p>
            <a:r>
              <a:rPr lang="ru-RU" sz="2900" dirty="0" err="1"/>
              <a:t>Тританомалия</a:t>
            </a:r>
            <a:r>
              <a:rPr lang="ru-RU" sz="2900" dirty="0"/>
              <a:t>, </a:t>
            </a:r>
            <a:r>
              <a:rPr lang="ru-RU" sz="2900" dirty="0" err="1"/>
              <a:t>тританопия</a:t>
            </a:r>
            <a:r>
              <a:rPr lang="ru-RU" sz="2900" dirty="0"/>
              <a:t> — нарушение цветовых ощущений в сине-фиолетовой области спектра, встречается крайне редко — менее 1 % у мужчин и женщин. В отличие от красно-зелёной аномалии, данное нарушение не зависит от пола, так как вызвано мутацией в 7-й хромосоме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74854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786050" y="142852"/>
            <a:ext cx="4071966" cy="1128714"/>
          </a:xfrm>
        </p:spPr>
        <p:txBody>
          <a:bodyPr>
            <a:noAutofit/>
          </a:bodyPr>
          <a:lstStyle/>
          <a:p>
            <a:pPr algn="ctr"/>
            <a:r>
              <a:rPr lang="ru-RU" sz="3600" dirty="0"/>
              <a:t>Клинические </a:t>
            </a:r>
            <a:r>
              <a:rPr lang="ru-RU" sz="3600" dirty="0" smtClean="0"/>
              <a:t>проявления.</a:t>
            </a:r>
            <a:endParaRPr lang="ru-RU" sz="36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357158" y="1071546"/>
            <a:ext cx="3471866" cy="4500594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1800" i="1" dirty="0" smtClean="0"/>
              <a:t>Нормальное зрение.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1800" i="1" dirty="0" err="1" smtClean="0"/>
              <a:t>Протанопия</a:t>
            </a:r>
            <a:r>
              <a:rPr lang="ru-RU" sz="1800" i="1" dirty="0" smtClean="0"/>
              <a:t>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1800" dirty="0" smtClean="0"/>
          </a:p>
          <a:p>
            <a:r>
              <a:rPr lang="ru-RU" sz="1800" i="1" dirty="0" err="1" smtClean="0"/>
              <a:t>Дейтеранопия</a:t>
            </a:r>
            <a:r>
              <a:rPr lang="ru-RU" sz="1800" i="1" dirty="0" smtClean="0"/>
              <a:t>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1800" i="1" dirty="0" err="1" smtClean="0"/>
              <a:t>Тританопия</a:t>
            </a:r>
            <a:r>
              <a:rPr lang="ru-RU" sz="1800" i="1" dirty="0" smtClean="0"/>
              <a:t>.</a:t>
            </a:r>
            <a:endParaRPr lang="ru-RU" sz="1800" i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440" y="1552047"/>
            <a:ext cx="5394177" cy="4091531"/>
          </a:xfrm>
        </p:spPr>
      </p:pic>
    </p:spTree>
    <p:extLst>
      <p:ext uri="{BB962C8B-B14F-4D97-AF65-F5344CB8AC3E}">
        <p14:creationId xmlns="" xmlns:p14="http://schemas.microsoft.com/office/powerpoint/2010/main" val="359927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34" y="0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Клинические </a:t>
            </a:r>
            <a:r>
              <a:rPr lang="ru-RU" dirty="0" smtClean="0"/>
              <a:t>проявления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72" y="1357298"/>
            <a:ext cx="8106135" cy="4357718"/>
          </a:xfrm>
        </p:spPr>
      </p:pic>
    </p:spTree>
    <p:extLst>
      <p:ext uri="{BB962C8B-B14F-4D97-AF65-F5344CB8AC3E}">
        <p14:creationId xmlns="" xmlns:p14="http://schemas.microsoft.com/office/powerpoint/2010/main" val="37917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i="1" dirty="0"/>
              <a:t>нормальное зрение. </a:t>
            </a:r>
            <a:r>
              <a:rPr lang="ru-RU" sz="2800" i="1" dirty="0" smtClean="0"/>
              <a:t>       </a:t>
            </a:r>
            <a:r>
              <a:rPr lang="ru-RU" sz="2800" i="1" dirty="0" err="1" smtClean="0"/>
              <a:t>дейтеранопия</a:t>
            </a:r>
            <a:r>
              <a:rPr lang="ru-RU" sz="2800" i="1" dirty="0" smtClean="0"/>
              <a:t>.</a:t>
            </a:r>
            <a:endParaRPr lang="ru-RU" sz="2800" i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1413522"/>
            <a:ext cx="3932238" cy="262284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1413703"/>
            <a:ext cx="3930650" cy="2622481"/>
          </a:xfrm>
        </p:spPr>
      </p:pic>
    </p:spTree>
    <p:extLst>
      <p:ext uri="{BB962C8B-B14F-4D97-AF65-F5344CB8AC3E}">
        <p14:creationId xmlns="" xmlns:p14="http://schemas.microsoft.com/office/powerpoint/2010/main" val="269160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Тританопия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 </a:t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i="1" dirty="0" err="1" smtClean="0"/>
              <a:t>тританопия</a:t>
            </a:r>
            <a:r>
              <a:rPr lang="ru-RU" sz="4400" i="1" dirty="0" smtClean="0"/>
              <a:t>.        </a:t>
            </a:r>
            <a:r>
              <a:rPr lang="ru-RU" sz="4000" i="1" dirty="0" err="1" smtClean="0"/>
              <a:t>монохроматия</a:t>
            </a:r>
            <a:r>
              <a:rPr lang="ru-RU" sz="4400" i="1" dirty="0" smtClean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1413174"/>
            <a:ext cx="3932238" cy="262354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1413703"/>
            <a:ext cx="3930650" cy="2622481"/>
          </a:xfrm>
        </p:spPr>
      </p:pic>
    </p:spTree>
    <p:extLst>
      <p:ext uri="{BB962C8B-B14F-4D97-AF65-F5344CB8AC3E}">
        <p14:creationId xmlns="" xmlns:p14="http://schemas.microsoft.com/office/powerpoint/2010/main" val="245378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71472" y="21429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Профессиональные ограничения при ослаблении </a:t>
            </a:r>
            <a:r>
              <a:rPr lang="ru-RU" sz="3200" dirty="0" err="1" smtClean="0"/>
              <a:t>цветовосприятия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28596" y="1214422"/>
            <a:ext cx="8183880" cy="5045208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Цветовая слепота может ограничить возможности человека при исполнении тех или иных профессиональных навыков. Зрение врачей, водителей, моряков и лётчиков тщательно исследуется, так как от его правильности зависит жизнь многих людей.</a:t>
            </a:r>
          </a:p>
          <a:p>
            <a:endParaRPr lang="ru-RU" dirty="0"/>
          </a:p>
          <a:p>
            <a:r>
              <a:rPr lang="ru-RU" dirty="0"/>
              <a:t>Дефект цветового зрения впервые привлёк к себе внимание общественности в 1875 году, когда в Швеции, около города </a:t>
            </a:r>
            <a:r>
              <a:rPr lang="ru-RU" dirty="0" err="1"/>
              <a:t>Лагерлунда</a:t>
            </a:r>
            <a:r>
              <a:rPr lang="ru-RU" dirty="0"/>
              <a:t>, произошло крушение поезда, повлёкшее большие жертвы. Оказалось, что машинист не различал красный цвет, а развитие транспорта именно в то время привело к широкому распространению цветовой сигнализации. Эта катастрофа привела к тому, что при приёме на работу в транспортную службу стали в обязательном порядке оценивать цветоощущение.</a:t>
            </a:r>
          </a:p>
          <a:p>
            <a:endParaRPr lang="ru-RU" dirty="0"/>
          </a:p>
          <a:p>
            <a:r>
              <a:rPr lang="ru-RU" dirty="0"/>
              <a:t>В Турции и Румынии людям с нарушениями цветоощущения не выдаются водительские права. В России дальтоники при </a:t>
            </a:r>
            <a:r>
              <a:rPr lang="ru-RU" dirty="0" err="1"/>
              <a:t>дихроматии</a:t>
            </a:r>
            <a:r>
              <a:rPr lang="ru-RU" dirty="0"/>
              <a:t> могут получить только водительские права категории A или категории B без права работы </a:t>
            </a:r>
            <a:r>
              <a:rPr lang="ru-RU" dirty="0" smtClean="0"/>
              <a:t>по найму.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5642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120" y="0"/>
            <a:ext cx="8183880" cy="1051560"/>
          </a:xfrm>
        </p:spPr>
        <p:txBody>
          <a:bodyPr/>
          <a:lstStyle/>
          <a:p>
            <a:pPr algn="ctr"/>
            <a:r>
              <a:rPr lang="ru-RU" dirty="0"/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1000108"/>
            <a:ext cx="8255318" cy="5643602"/>
          </a:xfrm>
        </p:spPr>
        <p:txBody>
          <a:bodyPr>
            <a:normAutofit/>
          </a:bodyPr>
          <a:lstStyle/>
          <a:p>
            <a:r>
              <a:rPr lang="ru-RU" sz="1900" dirty="0"/>
              <a:t>Характер цветового восприятия определяется на специальных полихроматических таблицах </a:t>
            </a:r>
            <a:r>
              <a:rPr lang="ru-RU" sz="1900" dirty="0" err="1"/>
              <a:t>Рабкина</a:t>
            </a:r>
            <a:r>
              <a:rPr lang="ru-RU" sz="1900" dirty="0"/>
              <a:t>. В наборе имеется 27 цветных листов — таблиц, изображение на которых (обычно цифры) состоит из множества цветных кружков и точек, имеющих одинаковую яркость, но несколько различных по цвету. </a:t>
            </a:r>
            <a:endParaRPr lang="ru-RU" dirty="0"/>
          </a:p>
        </p:txBody>
      </p:sp>
      <p:pic>
        <p:nvPicPr>
          <p:cNvPr id="4" name="Рисунок 3" descr="C:\Users\шк\Desktop\dal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000372"/>
            <a:ext cx="6626028" cy="3372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2558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83880" cy="1051560"/>
          </a:xfrm>
        </p:spPr>
        <p:txBody>
          <a:bodyPr/>
          <a:lstStyle/>
          <a:p>
            <a:pPr algn="ctr"/>
            <a:r>
              <a:rPr lang="ru-RU" dirty="0" smtClean="0"/>
              <a:t>Лечение </a:t>
            </a:r>
            <a:r>
              <a:rPr lang="ru-RU" dirty="0" smtClean="0"/>
              <a:t>дальтонизма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0034" y="1357298"/>
            <a:ext cx="8183880" cy="5143536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Лечение дальтонизма возможно с помощью методов генной инженерии за счёт внедрения в клетки сетчатки недостающих генов с использованием в качестве вектора вирусных частиц. В 2009 году в журнале </a:t>
            </a:r>
            <a:r>
              <a:rPr lang="ru-RU" dirty="0" err="1"/>
              <a:t>Nature</a:t>
            </a:r>
            <a:r>
              <a:rPr lang="ru-RU" dirty="0"/>
              <a:t> появилась публикация об успешном испытании этой технологии на обезьянах, многие из которых от природы плохо </a:t>
            </a:r>
            <a:r>
              <a:rPr lang="ru-RU" dirty="0" smtClean="0"/>
              <a:t>различают цвета.</a:t>
            </a:r>
            <a:endParaRPr lang="ru-RU" dirty="0"/>
          </a:p>
          <a:p>
            <a:r>
              <a:rPr lang="ru-RU" dirty="0"/>
              <a:t>Также существуют методы корректировки </a:t>
            </a:r>
            <a:r>
              <a:rPr lang="ru-RU" dirty="0" err="1"/>
              <a:t>цветовосприятия</a:t>
            </a:r>
            <a:r>
              <a:rPr lang="ru-RU" dirty="0"/>
              <a:t> с помощью специальных очковых линз.</a:t>
            </a:r>
          </a:p>
          <a:p>
            <a:endParaRPr lang="ru-RU" dirty="0"/>
          </a:p>
          <a:p>
            <a:r>
              <a:rPr lang="ru-RU" dirty="0"/>
              <a:t>с 1930-х годов рекомендовались очки с </a:t>
            </a:r>
            <a:r>
              <a:rPr lang="ru-RU" dirty="0" err="1"/>
              <a:t>неодимовыми</a:t>
            </a:r>
            <a:r>
              <a:rPr lang="ru-RU" dirty="0"/>
              <a:t> стёклами для людей с пониженным восприятием красного и зелёного цвета (</a:t>
            </a:r>
            <a:r>
              <a:rPr lang="ru-RU" dirty="0" err="1"/>
              <a:t>протаномалия</a:t>
            </a:r>
            <a:r>
              <a:rPr lang="ru-RU" dirty="0"/>
              <a:t> и </a:t>
            </a:r>
            <a:r>
              <a:rPr lang="ru-RU" dirty="0" err="1"/>
              <a:t>дейтероаномалия</a:t>
            </a:r>
            <a:r>
              <a:rPr lang="ru-RU" dirty="0"/>
              <a:t> </a:t>
            </a:r>
            <a:r>
              <a:rPr lang="ru-RU" dirty="0" smtClean="0"/>
              <a:t>соответственно)недавно </a:t>
            </a:r>
            <a:r>
              <a:rPr lang="ru-RU" dirty="0"/>
              <a:t>появившиеся в США очки с многослойными линзами улучшают </a:t>
            </a:r>
            <a:r>
              <a:rPr lang="ru-RU" dirty="0" err="1"/>
              <a:t>цветовосприятие</a:t>
            </a:r>
            <a:r>
              <a:rPr lang="ru-RU" dirty="0"/>
              <a:t> при лёгких формах дальтонизма. В состав стекла этих линз также входит оксид </a:t>
            </a:r>
            <a:r>
              <a:rPr lang="ru-RU" dirty="0" smtClean="0"/>
              <a:t>неодима.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367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102</TotalTime>
  <Words>910</Words>
  <Application>Microsoft Office PowerPoint</Application>
  <PresentationFormat>Экран (4:3)</PresentationFormat>
  <Paragraphs>67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  Харьковскй медицинский университет Кафедра медицинской генетики  Дальтонизм</vt:lpstr>
      <vt:lpstr>Дальтонизм</vt:lpstr>
      <vt:lpstr>История термина</vt:lpstr>
      <vt:lpstr>Причина нарушений цветового зрения</vt:lpstr>
      <vt:lpstr>Наследственная природа нарушений цветового зрения.</vt:lpstr>
      <vt:lpstr>Приобретённый дальтонизм.</vt:lpstr>
      <vt:lpstr>Клинические проявления.</vt:lpstr>
      <vt:lpstr>Клинические проявления.</vt:lpstr>
      <vt:lpstr> Клинические проявления</vt:lpstr>
      <vt:lpstr>нормальное зрение.        дейтеранопия.</vt:lpstr>
      <vt:lpstr>Тританопия      тританопия.        монохроматия.  </vt:lpstr>
      <vt:lpstr>Профессиональные ограничения при ослаблении цветовосприятия.</vt:lpstr>
      <vt:lpstr>Диагностика</vt:lpstr>
      <vt:lpstr>Лечение дальтонизма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Дальтонизм</dc:title>
  <dc:creator>Пользователь Windows</dc:creator>
  <cp:lastModifiedBy>admin</cp:lastModifiedBy>
  <cp:revision>19</cp:revision>
  <dcterms:created xsi:type="dcterms:W3CDTF">2018-11-08T20:13:07Z</dcterms:created>
  <dcterms:modified xsi:type="dcterms:W3CDTF">2019-03-24T19:34:06Z</dcterms:modified>
</cp:coreProperties>
</file>