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88" r:id="rId4"/>
    <p:sldId id="286" r:id="rId5"/>
    <p:sldId id="276" r:id="rId6"/>
    <p:sldId id="259" r:id="rId7"/>
    <p:sldId id="277" r:id="rId8"/>
    <p:sldId id="278" r:id="rId9"/>
    <p:sldId id="287" r:id="rId10"/>
    <p:sldId id="279" r:id="rId11"/>
    <p:sldId id="280" r:id="rId12"/>
    <p:sldId id="264" r:id="rId13"/>
    <p:sldId id="265" r:id="rId14"/>
    <p:sldId id="281" r:id="rId15"/>
    <p:sldId id="282" r:id="rId16"/>
    <p:sldId id="283" r:id="rId17"/>
    <p:sldId id="284" r:id="rId18"/>
    <p:sldId id="269" r:id="rId19"/>
    <p:sldId id="285" r:id="rId20"/>
    <p:sldId id="271" r:id="rId21"/>
    <p:sldId id="272" r:id="rId22"/>
    <p:sldId id="273" r:id="rId23"/>
    <p:sldId id="274" r:id="rId24"/>
    <p:sldId id="27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52" autoAdjust="0"/>
    <p:restoredTop sz="94660"/>
  </p:normalViewPr>
  <p:slideViewPr>
    <p:cSldViewPr>
      <p:cViewPr varScale="1">
        <p:scale>
          <a:sx n="42" d="100"/>
          <a:sy n="42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2F384E5-49FD-4BF1-80CE-AD59CFA3CAE4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81F77F-2F51-4F39-9CCD-BC83314FE5F5}">
      <dgm:prSet phldrT="[Текст]"/>
      <dgm:spPr/>
      <dgm:t>
        <a:bodyPr/>
        <a:lstStyle/>
        <a:p>
          <a:r>
            <a:rPr lang="uk-UA" dirty="0" smtClean="0"/>
            <a:t>Дефект </a:t>
          </a:r>
          <a:r>
            <a:rPr lang="uk-UA" dirty="0" err="1" smtClean="0"/>
            <a:t>імпритингу</a:t>
          </a:r>
          <a:endParaRPr lang="uk-UA" dirty="0" smtClean="0"/>
        </a:p>
        <a:p>
          <a:r>
            <a:rPr lang="uk-UA" dirty="0" smtClean="0"/>
            <a:t>(1-3%)</a:t>
          </a:r>
          <a:endParaRPr lang="ru-RU" dirty="0"/>
        </a:p>
      </dgm:t>
    </dgm:pt>
    <dgm:pt modelId="{C62579D4-E52D-4834-ACA9-DF1E7852EC3A}" type="parTrans" cxnId="{B30B2517-1A93-49B6-9816-CB74E49B8F13}">
      <dgm:prSet/>
      <dgm:spPr/>
      <dgm:t>
        <a:bodyPr/>
        <a:lstStyle/>
        <a:p>
          <a:endParaRPr lang="ru-RU"/>
        </a:p>
      </dgm:t>
    </dgm:pt>
    <dgm:pt modelId="{1640EE14-10E3-49FB-A1E5-A711646FED0C}" type="sibTrans" cxnId="{B30B2517-1A93-49B6-9816-CB74E49B8F13}">
      <dgm:prSet/>
      <dgm:spPr/>
      <dgm:t>
        <a:bodyPr/>
        <a:lstStyle/>
        <a:p>
          <a:endParaRPr lang="ru-RU"/>
        </a:p>
      </dgm:t>
    </dgm:pt>
    <dgm:pt modelId="{812AA91E-C48F-4CB7-911A-E9A6AC26DAF6}">
      <dgm:prSet/>
      <dgm:spPr/>
      <dgm:t>
        <a:bodyPr/>
        <a:lstStyle/>
        <a:p>
          <a:r>
            <a:rPr lang="ru-RU" dirty="0" smtClean="0"/>
            <a:t>м</a:t>
          </a:r>
          <a:r>
            <a:rPr lang="uk-UA" dirty="0" smtClean="0"/>
            <a:t>і</a:t>
          </a:r>
          <a:r>
            <a:rPr lang="ru-RU" dirty="0" err="1" smtClean="0"/>
            <a:t>кроделеції</a:t>
          </a:r>
          <a:r>
            <a:rPr lang="ru-RU" dirty="0" smtClean="0"/>
            <a:t> </a:t>
          </a:r>
          <a:r>
            <a:rPr lang="ru-RU" dirty="0" err="1" smtClean="0"/>
            <a:t>хромосоми</a:t>
          </a:r>
          <a:r>
            <a:rPr lang="ru-RU" dirty="0" smtClean="0"/>
            <a:t> 15 (15</a:t>
          </a:r>
          <a:r>
            <a:rPr lang="en-US" dirty="0" smtClean="0"/>
            <a:t>q11.2-q13) </a:t>
          </a:r>
          <a:r>
            <a:rPr lang="ru-RU" dirty="0" err="1" smtClean="0"/>
            <a:t>батьківського</a:t>
          </a:r>
          <a:r>
            <a:rPr lang="ru-RU" dirty="0" smtClean="0"/>
            <a:t> </a:t>
          </a:r>
          <a:r>
            <a:rPr lang="ru-RU" dirty="0" err="1" smtClean="0"/>
            <a:t>походження</a:t>
          </a:r>
          <a:endParaRPr lang="ru-RU" dirty="0" smtClean="0"/>
        </a:p>
        <a:p>
          <a:r>
            <a:rPr lang="uk-UA" dirty="0" smtClean="0"/>
            <a:t>(65-75%)</a:t>
          </a:r>
          <a:endParaRPr lang="ru-RU" dirty="0"/>
        </a:p>
      </dgm:t>
    </dgm:pt>
    <dgm:pt modelId="{271B5C25-131F-4FD8-9C01-C4B6BC71252F}" type="parTrans" cxnId="{737B43CB-5005-449B-ADD6-E519941A90CB}">
      <dgm:prSet/>
      <dgm:spPr/>
      <dgm:t>
        <a:bodyPr/>
        <a:lstStyle/>
        <a:p>
          <a:endParaRPr lang="ru-RU"/>
        </a:p>
      </dgm:t>
    </dgm:pt>
    <dgm:pt modelId="{CC7D0326-5D88-4060-AC01-667487A9FD91}" type="sibTrans" cxnId="{737B43CB-5005-449B-ADD6-E519941A90CB}">
      <dgm:prSet/>
      <dgm:spPr/>
      <dgm:t>
        <a:bodyPr/>
        <a:lstStyle/>
        <a:p>
          <a:endParaRPr lang="ru-RU"/>
        </a:p>
      </dgm:t>
    </dgm:pt>
    <dgm:pt modelId="{29E9B084-4F6A-4741-B61D-99D9E46D0E23}">
      <dgm:prSet/>
      <dgm:spPr/>
      <dgm:t>
        <a:bodyPr/>
        <a:lstStyle/>
        <a:p>
          <a:r>
            <a:rPr lang="ru-RU" dirty="0" err="1" smtClean="0"/>
            <a:t>материнської</a:t>
          </a:r>
          <a:r>
            <a:rPr lang="ru-RU" dirty="0" smtClean="0"/>
            <a:t> </a:t>
          </a:r>
          <a:r>
            <a:rPr lang="ru-RU" dirty="0" err="1" smtClean="0"/>
            <a:t>ізодисомії</a:t>
          </a:r>
          <a:r>
            <a:rPr lang="ru-RU" dirty="0" smtClean="0"/>
            <a:t> (</a:t>
          </a:r>
          <a:r>
            <a:rPr lang="ru-RU" dirty="0" err="1" smtClean="0"/>
            <a:t>обидві</a:t>
          </a:r>
          <a:r>
            <a:rPr lang="ru-RU" dirty="0" smtClean="0"/>
            <a:t> </a:t>
          </a:r>
          <a:r>
            <a:rPr lang="ru-RU" dirty="0" err="1" smtClean="0"/>
            <a:t>хромосоми</a:t>
          </a:r>
          <a:r>
            <a:rPr lang="ru-RU" dirty="0" smtClean="0"/>
            <a:t> 15 </a:t>
          </a:r>
          <a:r>
            <a:rPr lang="ru-RU" dirty="0" err="1" smtClean="0"/>
            <a:t>отримані</a:t>
          </a:r>
          <a:r>
            <a:rPr lang="ru-RU" dirty="0" smtClean="0"/>
            <a:t> </a:t>
          </a:r>
          <a:r>
            <a:rPr lang="ru-RU" dirty="0" err="1" smtClean="0"/>
            <a:t>від</a:t>
          </a:r>
          <a:r>
            <a:rPr lang="ru-RU" dirty="0" smtClean="0"/>
            <a:t> </a:t>
          </a:r>
          <a:r>
            <a:rPr lang="ru-RU" dirty="0" err="1" smtClean="0"/>
            <a:t>матері</a:t>
          </a:r>
          <a:r>
            <a:rPr lang="ru-RU" dirty="0" smtClean="0"/>
            <a:t>)</a:t>
          </a:r>
        </a:p>
        <a:p>
          <a:r>
            <a:rPr lang="uk-UA" dirty="0" smtClean="0"/>
            <a:t>(20-30%)</a:t>
          </a:r>
          <a:endParaRPr lang="ru-RU" dirty="0"/>
        </a:p>
      </dgm:t>
    </dgm:pt>
    <dgm:pt modelId="{3E448B75-692E-41C3-B611-8BFB25916BC8}" type="parTrans" cxnId="{22103420-4C6B-4C1D-818F-CF68BE3BA6BC}">
      <dgm:prSet/>
      <dgm:spPr/>
      <dgm:t>
        <a:bodyPr/>
        <a:lstStyle/>
        <a:p>
          <a:endParaRPr lang="ru-RU"/>
        </a:p>
      </dgm:t>
    </dgm:pt>
    <dgm:pt modelId="{3860611B-229A-4EE6-B8E1-FDCC78C32ED6}" type="sibTrans" cxnId="{22103420-4C6B-4C1D-818F-CF68BE3BA6BC}">
      <dgm:prSet/>
      <dgm:spPr/>
      <dgm:t>
        <a:bodyPr/>
        <a:lstStyle/>
        <a:p>
          <a:endParaRPr lang="ru-RU"/>
        </a:p>
      </dgm:t>
    </dgm:pt>
    <dgm:pt modelId="{4228843D-EA8A-4D1D-99F4-51686F5BAAED}" type="pres">
      <dgm:prSet presAssocID="{32F384E5-49FD-4BF1-80CE-AD59CFA3CAE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642ED12-A71E-4E50-8677-D5063D11F706}" type="pres">
      <dgm:prSet presAssocID="{812AA91E-C48F-4CB7-911A-E9A6AC26DAF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A7AC37-DBFC-428C-B061-358AE1F06FAB}" type="pres">
      <dgm:prSet presAssocID="{CC7D0326-5D88-4060-AC01-667487A9FD91}" presName="sibTrans" presStyleCnt="0"/>
      <dgm:spPr/>
    </dgm:pt>
    <dgm:pt modelId="{6C7D501F-ECD5-4BC8-9345-29444A2A9607}" type="pres">
      <dgm:prSet presAssocID="{29E9B084-4F6A-4741-B61D-99D9E46D0E23}" presName="node" presStyleLbl="node1" presStyleIdx="1" presStyleCnt="3" custLinFactNeighborX="26" custLinFactNeighborY="-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014A5D-4649-4928-8833-F0776E7F73E5}" type="pres">
      <dgm:prSet presAssocID="{3860611B-229A-4EE6-B8E1-FDCC78C32ED6}" presName="sibTrans" presStyleCnt="0"/>
      <dgm:spPr/>
    </dgm:pt>
    <dgm:pt modelId="{C6294C4C-824F-4C4C-A31F-B1E817D39C34}" type="pres">
      <dgm:prSet presAssocID="{D281F77F-2F51-4F39-9CCD-BC83314FE5F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3354B4-D173-413A-9C67-68AFEF44B5CE}" type="presOf" srcId="{D281F77F-2F51-4F39-9CCD-BC83314FE5F5}" destId="{C6294C4C-824F-4C4C-A31F-B1E817D39C34}" srcOrd="0" destOrd="0" presId="urn:microsoft.com/office/officeart/2005/8/layout/default"/>
    <dgm:cxn modelId="{B30B2517-1A93-49B6-9816-CB74E49B8F13}" srcId="{32F384E5-49FD-4BF1-80CE-AD59CFA3CAE4}" destId="{D281F77F-2F51-4F39-9CCD-BC83314FE5F5}" srcOrd="2" destOrd="0" parTransId="{C62579D4-E52D-4834-ACA9-DF1E7852EC3A}" sibTransId="{1640EE14-10E3-49FB-A1E5-A711646FED0C}"/>
    <dgm:cxn modelId="{22103420-4C6B-4C1D-818F-CF68BE3BA6BC}" srcId="{32F384E5-49FD-4BF1-80CE-AD59CFA3CAE4}" destId="{29E9B084-4F6A-4741-B61D-99D9E46D0E23}" srcOrd="1" destOrd="0" parTransId="{3E448B75-692E-41C3-B611-8BFB25916BC8}" sibTransId="{3860611B-229A-4EE6-B8E1-FDCC78C32ED6}"/>
    <dgm:cxn modelId="{FBDFB548-58DF-4533-9D72-0B1CDF4B41D9}" type="presOf" srcId="{812AA91E-C48F-4CB7-911A-E9A6AC26DAF6}" destId="{8642ED12-A71E-4E50-8677-D5063D11F706}" srcOrd="0" destOrd="0" presId="urn:microsoft.com/office/officeart/2005/8/layout/default"/>
    <dgm:cxn modelId="{8AF442DD-7B5E-4703-A0D0-F63ABEB2808B}" type="presOf" srcId="{32F384E5-49FD-4BF1-80CE-AD59CFA3CAE4}" destId="{4228843D-EA8A-4D1D-99F4-51686F5BAAED}" srcOrd="0" destOrd="0" presId="urn:microsoft.com/office/officeart/2005/8/layout/default"/>
    <dgm:cxn modelId="{737B43CB-5005-449B-ADD6-E519941A90CB}" srcId="{32F384E5-49FD-4BF1-80CE-AD59CFA3CAE4}" destId="{812AA91E-C48F-4CB7-911A-E9A6AC26DAF6}" srcOrd="0" destOrd="0" parTransId="{271B5C25-131F-4FD8-9C01-C4B6BC71252F}" sibTransId="{CC7D0326-5D88-4060-AC01-667487A9FD91}"/>
    <dgm:cxn modelId="{A4A9EF00-D1FB-4A53-9222-FD3271637422}" type="presOf" srcId="{29E9B084-4F6A-4741-B61D-99D9E46D0E23}" destId="{6C7D501F-ECD5-4BC8-9345-29444A2A9607}" srcOrd="0" destOrd="0" presId="urn:microsoft.com/office/officeart/2005/8/layout/default"/>
    <dgm:cxn modelId="{906C7C88-29DE-4902-8CE9-463575DAB770}" type="presParOf" srcId="{4228843D-EA8A-4D1D-99F4-51686F5BAAED}" destId="{8642ED12-A71E-4E50-8677-D5063D11F706}" srcOrd="0" destOrd="0" presId="urn:microsoft.com/office/officeart/2005/8/layout/default"/>
    <dgm:cxn modelId="{FE8A2CE2-6AA4-4306-A324-B5DB33DB23FE}" type="presParOf" srcId="{4228843D-EA8A-4D1D-99F4-51686F5BAAED}" destId="{06A7AC37-DBFC-428C-B061-358AE1F06FAB}" srcOrd="1" destOrd="0" presId="urn:microsoft.com/office/officeart/2005/8/layout/default"/>
    <dgm:cxn modelId="{20D2A85E-9217-4346-9EC0-419FA7BE884B}" type="presParOf" srcId="{4228843D-EA8A-4D1D-99F4-51686F5BAAED}" destId="{6C7D501F-ECD5-4BC8-9345-29444A2A9607}" srcOrd="2" destOrd="0" presId="urn:microsoft.com/office/officeart/2005/8/layout/default"/>
    <dgm:cxn modelId="{9953071B-418A-4997-97C4-196DAB515D31}" type="presParOf" srcId="{4228843D-EA8A-4D1D-99F4-51686F5BAAED}" destId="{4E014A5D-4649-4928-8833-F0776E7F73E5}" srcOrd="3" destOrd="0" presId="urn:microsoft.com/office/officeart/2005/8/layout/default"/>
    <dgm:cxn modelId="{23556E03-2F30-465F-B6E9-C48AB7F641AF}" type="presParOf" srcId="{4228843D-EA8A-4D1D-99F4-51686F5BAAED}" destId="{C6294C4C-824F-4C4C-A31F-B1E817D39C34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0EF6711-37F4-407C-8566-4975669F0438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9B077B-08C7-41F3-B44A-39A400C6040E}">
      <dgm:prSet phldrT="[Текст]"/>
      <dgm:spPr/>
      <dgm:t>
        <a:bodyPr/>
        <a:lstStyle/>
        <a:p>
          <a:r>
            <a:rPr lang="ru-RU" dirty="0" smtClean="0"/>
            <a:t>У </a:t>
          </a:r>
          <a:r>
            <a:rPr lang="ru-RU" dirty="0" err="1" smtClean="0"/>
            <a:t>немовлят</a:t>
          </a:r>
          <a:endParaRPr lang="ru-RU" dirty="0"/>
        </a:p>
      </dgm:t>
    </dgm:pt>
    <dgm:pt modelId="{081990FA-8200-446F-875E-C4524A0D693D}" type="parTrans" cxnId="{7A84EAD1-8B20-41A3-AE42-8A5D6281F4D6}">
      <dgm:prSet/>
      <dgm:spPr/>
      <dgm:t>
        <a:bodyPr/>
        <a:lstStyle/>
        <a:p>
          <a:endParaRPr lang="ru-RU"/>
        </a:p>
      </dgm:t>
    </dgm:pt>
    <dgm:pt modelId="{CA8D41E2-61F7-48D6-A437-03C76C1CD0F1}" type="sibTrans" cxnId="{7A84EAD1-8B20-41A3-AE42-8A5D6281F4D6}">
      <dgm:prSet/>
      <dgm:spPr/>
      <dgm:t>
        <a:bodyPr/>
        <a:lstStyle/>
        <a:p>
          <a:endParaRPr lang="ru-RU"/>
        </a:p>
      </dgm:t>
    </dgm:pt>
    <dgm:pt modelId="{C7748430-CDED-4914-975D-6B3ED157C300}">
      <dgm:prSet phldrT="[Текст]"/>
      <dgm:spPr/>
      <dgm:t>
        <a:bodyPr/>
        <a:lstStyle/>
        <a:p>
          <a:r>
            <a:rPr lang="uk-UA" dirty="0" smtClean="0"/>
            <a:t>М</a:t>
          </a:r>
          <a:r>
            <a:rPr lang="en-US" dirty="0" smtClean="0"/>
            <a:t>’</a:t>
          </a:r>
          <a:r>
            <a:rPr lang="uk-UA" dirty="0" err="1" smtClean="0"/>
            <a:t>язева</a:t>
          </a:r>
          <a:r>
            <a:rPr lang="uk-UA" dirty="0" smtClean="0"/>
            <a:t> гіпотонія</a:t>
          </a:r>
          <a:endParaRPr lang="ru-RU" dirty="0"/>
        </a:p>
      </dgm:t>
    </dgm:pt>
    <dgm:pt modelId="{2BA1056A-04D6-46AB-A7C7-1610B212C248}" type="parTrans" cxnId="{5DFE4E44-7636-470D-A181-5DA30C536D92}">
      <dgm:prSet/>
      <dgm:spPr/>
      <dgm:t>
        <a:bodyPr/>
        <a:lstStyle/>
        <a:p>
          <a:endParaRPr lang="ru-RU"/>
        </a:p>
      </dgm:t>
    </dgm:pt>
    <dgm:pt modelId="{E19E896A-1461-47C2-ADFB-71318881640D}" type="sibTrans" cxnId="{5DFE4E44-7636-470D-A181-5DA30C536D92}">
      <dgm:prSet/>
      <dgm:spPr/>
      <dgm:t>
        <a:bodyPr/>
        <a:lstStyle/>
        <a:p>
          <a:endParaRPr lang="ru-RU"/>
        </a:p>
      </dgm:t>
    </dgm:pt>
    <dgm:pt modelId="{8197DF7B-64F3-4A16-9AE4-30B516B87571}">
      <dgm:prSet phldrT="[Текст]"/>
      <dgm:spPr/>
      <dgm:t>
        <a:bodyPr/>
        <a:lstStyle/>
        <a:p>
          <a:r>
            <a:rPr lang="uk-UA" dirty="0" smtClean="0"/>
            <a:t>Незадовільне смоктання</a:t>
          </a:r>
          <a:endParaRPr lang="ru-RU" dirty="0"/>
        </a:p>
      </dgm:t>
    </dgm:pt>
    <dgm:pt modelId="{624FC0B6-B337-47DF-97D1-751AAA083308}" type="parTrans" cxnId="{6289C832-A76B-490C-AD7A-52FC199FFD93}">
      <dgm:prSet/>
      <dgm:spPr/>
      <dgm:t>
        <a:bodyPr/>
        <a:lstStyle/>
        <a:p>
          <a:endParaRPr lang="ru-RU"/>
        </a:p>
      </dgm:t>
    </dgm:pt>
    <dgm:pt modelId="{80050D91-B583-40F5-8C53-17ADC4C7E0DD}" type="sibTrans" cxnId="{6289C832-A76B-490C-AD7A-52FC199FFD93}">
      <dgm:prSet/>
      <dgm:spPr/>
      <dgm:t>
        <a:bodyPr/>
        <a:lstStyle/>
        <a:p>
          <a:endParaRPr lang="ru-RU"/>
        </a:p>
      </dgm:t>
    </dgm:pt>
    <dgm:pt modelId="{F08198C5-5EF6-4E2C-B8E1-97084014D397}">
      <dgm:prSet phldrT="[Текст]"/>
      <dgm:spPr/>
      <dgm:t>
        <a:bodyPr/>
        <a:lstStyle/>
        <a:p>
          <a:r>
            <a:rPr lang="ru-RU" dirty="0" smtClean="0"/>
            <a:t>На </a:t>
          </a:r>
          <a:r>
            <a:rPr lang="ru-RU" dirty="0" err="1" smtClean="0"/>
            <a:t>першому</a:t>
          </a:r>
          <a:r>
            <a:rPr lang="ru-RU" dirty="0" smtClean="0"/>
            <a:t> </a:t>
          </a:r>
          <a:r>
            <a:rPr lang="ru-RU" dirty="0" err="1" smtClean="0"/>
            <a:t>році</a:t>
          </a:r>
          <a:r>
            <a:rPr lang="ru-RU" dirty="0" smtClean="0"/>
            <a:t> </a:t>
          </a:r>
          <a:r>
            <a:rPr lang="ru-RU" dirty="0" err="1" smtClean="0"/>
            <a:t>життя</a:t>
          </a:r>
          <a:endParaRPr lang="ru-RU" dirty="0"/>
        </a:p>
      </dgm:t>
    </dgm:pt>
    <dgm:pt modelId="{297D05C8-31E6-4478-8F00-41FF01F02CFF}" type="parTrans" cxnId="{FDAFB6FC-B7EE-4EF4-8032-45F1590B2888}">
      <dgm:prSet/>
      <dgm:spPr/>
      <dgm:t>
        <a:bodyPr/>
        <a:lstStyle/>
        <a:p>
          <a:endParaRPr lang="ru-RU"/>
        </a:p>
      </dgm:t>
    </dgm:pt>
    <dgm:pt modelId="{2B34D8CE-44AC-4D4E-B4D1-1C003262CA7A}" type="sibTrans" cxnId="{FDAFB6FC-B7EE-4EF4-8032-45F1590B2888}">
      <dgm:prSet/>
      <dgm:spPr/>
      <dgm:t>
        <a:bodyPr/>
        <a:lstStyle/>
        <a:p>
          <a:endParaRPr lang="ru-RU"/>
        </a:p>
      </dgm:t>
    </dgm:pt>
    <dgm:pt modelId="{A2A1BFAE-BEB6-414B-B356-E9756BE92460}">
      <dgm:prSet phldrT="[Текст]"/>
      <dgm:spPr/>
      <dgm:t>
        <a:bodyPr/>
        <a:lstStyle/>
        <a:p>
          <a:r>
            <a:rPr lang="uk-UA" dirty="0" smtClean="0"/>
            <a:t>Затримка </a:t>
          </a:r>
          <a:r>
            <a:rPr lang="uk-UA" dirty="0" err="1" smtClean="0"/>
            <a:t>стато-моторного</a:t>
          </a:r>
          <a:r>
            <a:rPr lang="uk-UA" dirty="0" smtClean="0"/>
            <a:t> розвитку</a:t>
          </a:r>
          <a:endParaRPr lang="ru-RU" dirty="0"/>
        </a:p>
      </dgm:t>
    </dgm:pt>
    <dgm:pt modelId="{FAAB4C45-6952-4B58-84AD-891F8084103B}" type="parTrans" cxnId="{7CE53BF0-12BA-47FE-A995-623906538014}">
      <dgm:prSet/>
      <dgm:spPr/>
      <dgm:t>
        <a:bodyPr/>
        <a:lstStyle/>
        <a:p>
          <a:endParaRPr lang="ru-RU"/>
        </a:p>
      </dgm:t>
    </dgm:pt>
    <dgm:pt modelId="{6FB50240-904A-4D96-8BC4-FCD5467E7FD6}" type="sibTrans" cxnId="{7CE53BF0-12BA-47FE-A995-623906538014}">
      <dgm:prSet/>
      <dgm:spPr/>
      <dgm:t>
        <a:bodyPr/>
        <a:lstStyle/>
        <a:p>
          <a:endParaRPr lang="ru-RU"/>
        </a:p>
      </dgm:t>
    </dgm:pt>
    <dgm:pt modelId="{7F2B589D-DBE4-44A1-972A-327E062B9878}">
      <dgm:prSet phldrT="[Текст]"/>
      <dgm:spPr/>
      <dgm:t>
        <a:bodyPr/>
        <a:lstStyle/>
        <a:p>
          <a:r>
            <a:rPr lang="uk-UA" dirty="0" smtClean="0"/>
            <a:t>Старше 1го року</a:t>
          </a:r>
          <a:endParaRPr lang="ru-RU" dirty="0"/>
        </a:p>
      </dgm:t>
    </dgm:pt>
    <dgm:pt modelId="{FF6E2685-AAA6-47D3-A34F-B4B1C4D89CAF}" type="parTrans" cxnId="{922F19C4-ECEB-46FD-B2BD-5019A35916E5}">
      <dgm:prSet/>
      <dgm:spPr/>
      <dgm:t>
        <a:bodyPr/>
        <a:lstStyle/>
        <a:p>
          <a:endParaRPr lang="ru-RU"/>
        </a:p>
      </dgm:t>
    </dgm:pt>
    <dgm:pt modelId="{17AAC48C-D02C-47C5-9214-3DEEC3ABB9BD}" type="sibTrans" cxnId="{922F19C4-ECEB-46FD-B2BD-5019A35916E5}">
      <dgm:prSet/>
      <dgm:spPr/>
      <dgm:t>
        <a:bodyPr/>
        <a:lstStyle/>
        <a:p>
          <a:endParaRPr lang="ru-RU"/>
        </a:p>
      </dgm:t>
    </dgm:pt>
    <dgm:pt modelId="{205E3D03-6CEA-4A10-879F-691864DE3CC2}">
      <dgm:prSet phldrT="[Текст]"/>
      <dgm:spPr/>
      <dgm:t>
        <a:bodyPr/>
        <a:lstStyle/>
        <a:p>
          <a:r>
            <a:rPr lang="uk-UA" dirty="0" err="1" smtClean="0"/>
            <a:t>гіперфагія</a:t>
          </a:r>
          <a:endParaRPr lang="ru-RU" dirty="0"/>
        </a:p>
      </dgm:t>
    </dgm:pt>
    <dgm:pt modelId="{F47A2426-33DB-4FE2-B2EC-E709439D7651}" type="parTrans" cxnId="{53B2F5B1-61CA-4D75-8FC4-9F56CF129EEF}">
      <dgm:prSet/>
      <dgm:spPr/>
      <dgm:t>
        <a:bodyPr/>
        <a:lstStyle/>
        <a:p>
          <a:endParaRPr lang="ru-RU"/>
        </a:p>
      </dgm:t>
    </dgm:pt>
    <dgm:pt modelId="{B1DAD2B1-0CA3-43DC-8F9A-182C244D24C1}" type="sibTrans" cxnId="{53B2F5B1-61CA-4D75-8FC4-9F56CF129EEF}">
      <dgm:prSet/>
      <dgm:spPr/>
      <dgm:t>
        <a:bodyPr/>
        <a:lstStyle/>
        <a:p>
          <a:endParaRPr lang="ru-RU"/>
        </a:p>
      </dgm:t>
    </dgm:pt>
    <dgm:pt modelId="{ED9A44D4-9387-48B7-820D-9214F8EAA8D4}">
      <dgm:prSet phldrT="[Текст]"/>
      <dgm:spPr/>
      <dgm:t>
        <a:bodyPr/>
        <a:lstStyle/>
        <a:p>
          <a:r>
            <a:rPr lang="uk-UA" dirty="0" smtClean="0"/>
            <a:t>Прогресивний розвиток ожиріння</a:t>
          </a:r>
          <a:endParaRPr lang="ru-RU" dirty="0"/>
        </a:p>
      </dgm:t>
    </dgm:pt>
    <dgm:pt modelId="{24422A9F-6029-4A53-B36D-21BE9B954743}" type="parTrans" cxnId="{C674B268-4209-467A-8E7C-3DAA2E681531}">
      <dgm:prSet/>
      <dgm:spPr/>
      <dgm:t>
        <a:bodyPr/>
        <a:lstStyle/>
        <a:p>
          <a:endParaRPr lang="ru-RU"/>
        </a:p>
      </dgm:t>
    </dgm:pt>
    <dgm:pt modelId="{EE9A040A-A578-41DC-8A95-A8832FC4C013}" type="sibTrans" cxnId="{C674B268-4209-467A-8E7C-3DAA2E681531}">
      <dgm:prSet/>
      <dgm:spPr/>
      <dgm:t>
        <a:bodyPr/>
        <a:lstStyle/>
        <a:p>
          <a:endParaRPr lang="ru-RU"/>
        </a:p>
      </dgm:t>
    </dgm:pt>
    <dgm:pt modelId="{1B3183D3-0D30-474C-AEB8-B5CEDF363031}">
      <dgm:prSet/>
      <dgm:spPr/>
      <dgm:t>
        <a:bodyPr/>
        <a:lstStyle/>
        <a:p>
          <a:r>
            <a:rPr lang="uk-UA" dirty="0" smtClean="0"/>
            <a:t>Слабкий крик</a:t>
          </a:r>
          <a:endParaRPr lang="ru-RU" dirty="0"/>
        </a:p>
      </dgm:t>
    </dgm:pt>
    <dgm:pt modelId="{5EE6B295-9A73-4D93-B218-7C4D555C438E}" type="parTrans" cxnId="{9F3D6C90-0CD9-49E0-8D83-EF0661C919BB}">
      <dgm:prSet/>
      <dgm:spPr/>
      <dgm:t>
        <a:bodyPr/>
        <a:lstStyle/>
        <a:p>
          <a:endParaRPr lang="ru-RU"/>
        </a:p>
      </dgm:t>
    </dgm:pt>
    <dgm:pt modelId="{7D78F34A-D257-47CE-9CEC-2D38DC7A2AFE}" type="sibTrans" cxnId="{9F3D6C90-0CD9-49E0-8D83-EF0661C919BB}">
      <dgm:prSet/>
      <dgm:spPr/>
      <dgm:t>
        <a:bodyPr/>
        <a:lstStyle/>
        <a:p>
          <a:endParaRPr lang="ru-RU"/>
        </a:p>
      </dgm:t>
    </dgm:pt>
    <dgm:pt modelId="{3F8E02B1-8E2C-487E-8125-42F9B98DB7CB}">
      <dgm:prSet/>
      <dgm:spPr/>
      <dgm:t>
        <a:bodyPr/>
        <a:lstStyle/>
        <a:p>
          <a:r>
            <a:rPr lang="uk-UA" dirty="0" smtClean="0"/>
            <a:t>Гіпоплазія </a:t>
          </a:r>
          <a:r>
            <a:rPr lang="uk-UA" dirty="0" err="1" smtClean="0"/>
            <a:t>ставтевих</a:t>
          </a:r>
          <a:r>
            <a:rPr lang="uk-UA" dirty="0" smtClean="0"/>
            <a:t> органів</a:t>
          </a:r>
          <a:endParaRPr lang="ru-RU" dirty="0"/>
        </a:p>
      </dgm:t>
    </dgm:pt>
    <dgm:pt modelId="{D0EAE062-5C8C-4929-98F6-76D79DA20D55}" type="parTrans" cxnId="{67A3AF4A-99F9-467B-A520-140ED801C293}">
      <dgm:prSet/>
      <dgm:spPr/>
      <dgm:t>
        <a:bodyPr/>
        <a:lstStyle/>
        <a:p>
          <a:endParaRPr lang="ru-RU"/>
        </a:p>
      </dgm:t>
    </dgm:pt>
    <dgm:pt modelId="{86B26EBB-67AB-4C2E-84E5-6141690CBCEE}" type="sibTrans" cxnId="{67A3AF4A-99F9-467B-A520-140ED801C293}">
      <dgm:prSet/>
      <dgm:spPr/>
      <dgm:t>
        <a:bodyPr/>
        <a:lstStyle/>
        <a:p>
          <a:endParaRPr lang="ru-RU"/>
        </a:p>
      </dgm:t>
    </dgm:pt>
    <dgm:pt modelId="{E9AC0F1F-421D-4636-B4B2-BF9D3F855C90}" type="pres">
      <dgm:prSet presAssocID="{F0EF6711-37F4-407C-8566-4975669F0438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1B0C63-4B0A-4232-9415-B56AC77911F0}" type="pres">
      <dgm:prSet presAssocID="{CC9B077B-08C7-41F3-B44A-39A400C6040E}" presName="compNode" presStyleCnt="0"/>
      <dgm:spPr/>
    </dgm:pt>
    <dgm:pt modelId="{A1928B5C-DCF9-4DE4-974D-4160B654237E}" type="pres">
      <dgm:prSet presAssocID="{CC9B077B-08C7-41F3-B44A-39A400C6040E}" presName="aNode" presStyleLbl="bgShp" presStyleIdx="0" presStyleCnt="3"/>
      <dgm:spPr/>
      <dgm:t>
        <a:bodyPr/>
        <a:lstStyle/>
        <a:p>
          <a:endParaRPr lang="ru-RU"/>
        </a:p>
      </dgm:t>
    </dgm:pt>
    <dgm:pt modelId="{E14C4C02-C203-43DC-8C89-8C1BC30602F3}" type="pres">
      <dgm:prSet presAssocID="{CC9B077B-08C7-41F3-B44A-39A400C6040E}" presName="textNode" presStyleLbl="bgShp" presStyleIdx="0" presStyleCnt="3"/>
      <dgm:spPr/>
      <dgm:t>
        <a:bodyPr/>
        <a:lstStyle/>
        <a:p>
          <a:endParaRPr lang="ru-RU"/>
        </a:p>
      </dgm:t>
    </dgm:pt>
    <dgm:pt modelId="{1F5D9B9E-6AE4-4F88-942C-2B9C36AB729F}" type="pres">
      <dgm:prSet presAssocID="{CC9B077B-08C7-41F3-B44A-39A400C6040E}" presName="compChildNode" presStyleCnt="0"/>
      <dgm:spPr/>
    </dgm:pt>
    <dgm:pt modelId="{57F56752-1DDD-4C07-98D0-402285C3C70B}" type="pres">
      <dgm:prSet presAssocID="{CC9B077B-08C7-41F3-B44A-39A400C6040E}" presName="theInnerList" presStyleCnt="0"/>
      <dgm:spPr/>
    </dgm:pt>
    <dgm:pt modelId="{804FC812-8694-4533-92AE-DD5A36CC24AA}" type="pres">
      <dgm:prSet presAssocID="{C7748430-CDED-4914-975D-6B3ED157C300}" presName="child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3D6641-47AB-4029-B4B6-391E65F0F9F1}" type="pres">
      <dgm:prSet presAssocID="{C7748430-CDED-4914-975D-6B3ED157C300}" presName="aSpace2" presStyleCnt="0"/>
      <dgm:spPr/>
    </dgm:pt>
    <dgm:pt modelId="{D33A7A8F-55D2-4838-AD94-750B5CDA13E4}" type="pres">
      <dgm:prSet presAssocID="{8197DF7B-64F3-4A16-9AE4-30B516B87571}" presName="child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DF9399-4E0E-458B-84D3-19993540BF86}" type="pres">
      <dgm:prSet presAssocID="{8197DF7B-64F3-4A16-9AE4-30B516B87571}" presName="aSpace2" presStyleCnt="0"/>
      <dgm:spPr/>
    </dgm:pt>
    <dgm:pt modelId="{95540173-F0CC-40D6-94DB-3577505D688E}" type="pres">
      <dgm:prSet presAssocID="{1B3183D3-0D30-474C-AEB8-B5CEDF363031}" presName="child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1733EF-BC9D-4F70-9933-5C8CEC79A602}" type="pres">
      <dgm:prSet presAssocID="{1B3183D3-0D30-474C-AEB8-B5CEDF363031}" presName="aSpace2" presStyleCnt="0"/>
      <dgm:spPr/>
    </dgm:pt>
    <dgm:pt modelId="{C9D28AC3-626C-443B-AB82-12E0F97D66D2}" type="pres">
      <dgm:prSet presAssocID="{3F8E02B1-8E2C-487E-8125-42F9B98DB7CB}" presName="child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A06427-144D-4CFA-9BE3-82E351D3AAA1}" type="pres">
      <dgm:prSet presAssocID="{CC9B077B-08C7-41F3-B44A-39A400C6040E}" presName="aSpace" presStyleCnt="0"/>
      <dgm:spPr/>
    </dgm:pt>
    <dgm:pt modelId="{7121E799-6574-4E98-A27A-889CFF0F1050}" type="pres">
      <dgm:prSet presAssocID="{F08198C5-5EF6-4E2C-B8E1-97084014D397}" presName="compNode" presStyleCnt="0"/>
      <dgm:spPr/>
    </dgm:pt>
    <dgm:pt modelId="{2A7B6E0D-B92C-47D7-879D-A60FB5CDF14A}" type="pres">
      <dgm:prSet presAssocID="{F08198C5-5EF6-4E2C-B8E1-97084014D397}" presName="aNode" presStyleLbl="bgShp" presStyleIdx="1" presStyleCnt="3"/>
      <dgm:spPr/>
      <dgm:t>
        <a:bodyPr/>
        <a:lstStyle/>
        <a:p>
          <a:endParaRPr lang="ru-RU"/>
        </a:p>
      </dgm:t>
    </dgm:pt>
    <dgm:pt modelId="{A395EA34-C046-4716-BBCB-AED7624DE975}" type="pres">
      <dgm:prSet presAssocID="{F08198C5-5EF6-4E2C-B8E1-97084014D397}" presName="textNode" presStyleLbl="bgShp" presStyleIdx="1" presStyleCnt="3"/>
      <dgm:spPr/>
      <dgm:t>
        <a:bodyPr/>
        <a:lstStyle/>
        <a:p>
          <a:endParaRPr lang="ru-RU"/>
        </a:p>
      </dgm:t>
    </dgm:pt>
    <dgm:pt modelId="{AB5643CC-8776-41E5-AF87-DCB946F69573}" type="pres">
      <dgm:prSet presAssocID="{F08198C5-5EF6-4E2C-B8E1-97084014D397}" presName="compChildNode" presStyleCnt="0"/>
      <dgm:spPr/>
    </dgm:pt>
    <dgm:pt modelId="{1DC34C74-7D5C-4706-A196-9AA999906D03}" type="pres">
      <dgm:prSet presAssocID="{F08198C5-5EF6-4E2C-B8E1-97084014D397}" presName="theInnerList" presStyleCnt="0"/>
      <dgm:spPr/>
    </dgm:pt>
    <dgm:pt modelId="{2C28DA45-45F6-4824-B9DE-FD38ED26D7F3}" type="pres">
      <dgm:prSet presAssocID="{A2A1BFAE-BEB6-414B-B356-E9756BE92460}" presName="child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3676F3-E6B3-4839-8E5D-3B3BADACB77F}" type="pres">
      <dgm:prSet presAssocID="{F08198C5-5EF6-4E2C-B8E1-97084014D397}" presName="aSpace" presStyleCnt="0"/>
      <dgm:spPr/>
    </dgm:pt>
    <dgm:pt modelId="{8C22737B-5F40-45ED-9E05-EB77306D9DD1}" type="pres">
      <dgm:prSet presAssocID="{7F2B589D-DBE4-44A1-972A-327E062B9878}" presName="compNode" presStyleCnt="0"/>
      <dgm:spPr/>
    </dgm:pt>
    <dgm:pt modelId="{07DADB03-6A00-4228-9F4B-AB57152B7612}" type="pres">
      <dgm:prSet presAssocID="{7F2B589D-DBE4-44A1-972A-327E062B9878}" presName="aNode" presStyleLbl="bgShp" presStyleIdx="2" presStyleCnt="3"/>
      <dgm:spPr/>
      <dgm:t>
        <a:bodyPr/>
        <a:lstStyle/>
        <a:p>
          <a:endParaRPr lang="ru-RU"/>
        </a:p>
      </dgm:t>
    </dgm:pt>
    <dgm:pt modelId="{D1CAEC4F-72C5-4996-8B3C-3E72A4657577}" type="pres">
      <dgm:prSet presAssocID="{7F2B589D-DBE4-44A1-972A-327E062B9878}" presName="textNode" presStyleLbl="bgShp" presStyleIdx="2" presStyleCnt="3"/>
      <dgm:spPr/>
      <dgm:t>
        <a:bodyPr/>
        <a:lstStyle/>
        <a:p>
          <a:endParaRPr lang="ru-RU"/>
        </a:p>
      </dgm:t>
    </dgm:pt>
    <dgm:pt modelId="{5ED27FD2-05E2-4A0A-B68E-40F12482A67C}" type="pres">
      <dgm:prSet presAssocID="{7F2B589D-DBE4-44A1-972A-327E062B9878}" presName="compChildNode" presStyleCnt="0"/>
      <dgm:spPr/>
    </dgm:pt>
    <dgm:pt modelId="{D00B7315-B2F2-4C9A-962D-9BEFF470D3CA}" type="pres">
      <dgm:prSet presAssocID="{7F2B589D-DBE4-44A1-972A-327E062B9878}" presName="theInnerList" presStyleCnt="0"/>
      <dgm:spPr/>
    </dgm:pt>
    <dgm:pt modelId="{46796BAC-E9C9-4277-B8BD-5FE848A06B47}" type="pres">
      <dgm:prSet presAssocID="{205E3D03-6CEA-4A10-879F-691864DE3CC2}" presName="child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7F2B5E-C7BE-4370-B428-CA6A7E6241AD}" type="pres">
      <dgm:prSet presAssocID="{205E3D03-6CEA-4A10-879F-691864DE3CC2}" presName="aSpace2" presStyleCnt="0"/>
      <dgm:spPr/>
    </dgm:pt>
    <dgm:pt modelId="{80C9D357-1D65-4733-83D6-4995E41D69BA}" type="pres">
      <dgm:prSet presAssocID="{ED9A44D4-9387-48B7-820D-9214F8EAA8D4}" presName="child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74B268-4209-467A-8E7C-3DAA2E681531}" srcId="{7F2B589D-DBE4-44A1-972A-327E062B9878}" destId="{ED9A44D4-9387-48B7-820D-9214F8EAA8D4}" srcOrd="1" destOrd="0" parTransId="{24422A9F-6029-4A53-B36D-21BE9B954743}" sibTransId="{EE9A040A-A578-41DC-8A95-A8832FC4C013}"/>
    <dgm:cxn modelId="{922F19C4-ECEB-46FD-B2BD-5019A35916E5}" srcId="{F0EF6711-37F4-407C-8566-4975669F0438}" destId="{7F2B589D-DBE4-44A1-972A-327E062B9878}" srcOrd="2" destOrd="0" parTransId="{FF6E2685-AAA6-47D3-A34F-B4B1C4D89CAF}" sibTransId="{17AAC48C-D02C-47C5-9214-3DEEC3ABB9BD}"/>
    <dgm:cxn modelId="{53B2F5B1-61CA-4D75-8FC4-9F56CF129EEF}" srcId="{7F2B589D-DBE4-44A1-972A-327E062B9878}" destId="{205E3D03-6CEA-4A10-879F-691864DE3CC2}" srcOrd="0" destOrd="0" parTransId="{F47A2426-33DB-4FE2-B2EC-E709439D7651}" sibTransId="{B1DAD2B1-0CA3-43DC-8F9A-182C244D24C1}"/>
    <dgm:cxn modelId="{FEA1DBDA-B388-44AC-B3F1-5CA9701E06CC}" type="presOf" srcId="{ED9A44D4-9387-48B7-820D-9214F8EAA8D4}" destId="{80C9D357-1D65-4733-83D6-4995E41D69BA}" srcOrd="0" destOrd="0" presId="urn:microsoft.com/office/officeart/2005/8/layout/lProcess2"/>
    <dgm:cxn modelId="{7A84EAD1-8B20-41A3-AE42-8A5D6281F4D6}" srcId="{F0EF6711-37F4-407C-8566-4975669F0438}" destId="{CC9B077B-08C7-41F3-B44A-39A400C6040E}" srcOrd="0" destOrd="0" parTransId="{081990FA-8200-446F-875E-C4524A0D693D}" sibTransId="{CA8D41E2-61F7-48D6-A437-03C76C1CD0F1}"/>
    <dgm:cxn modelId="{7CE53BF0-12BA-47FE-A995-623906538014}" srcId="{F08198C5-5EF6-4E2C-B8E1-97084014D397}" destId="{A2A1BFAE-BEB6-414B-B356-E9756BE92460}" srcOrd="0" destOrd="0" parTransId="{FAAB4C45-6952-4B58-84AD-891F8084103B}" sibTransId="{6FB50240-904A-4D96-8BC4-FCD5467E7FD6}"/>
    <dgm:cxn modelId="{3F8716FA-B60D-47ED-B1C5-5FEE2E6C9163}" type="presOf" srcId="{CC9B077B-08C7-41F3-B44A-39A400C6040E}" destId="{E14C4C02-C203-43DC-8C89-8C1BC30602F3}" srcOrd="1" destOrd="0" presId="urn:microsoft.com/office/officeart/2005/8/layout/lProcess2"/>
    <dgm:cxn modelId="{E09ED755-D4F5-40FC-BD98-A12AFCA1CB3D}" type="presOf" srcId="{C7748430-CDED-4914-975D-6B3ED157C300}" destId="{804FC812-8694-4533-92AE-DD5A36CC24AA}" srcOrd="0" destOrd="0" presId="urn:microsoft.com/office/officeart/2005/8/layout/lProcess2"/>
    <dgm:cxn modelId="{720F5E0E-DC2D-435D-A90D-EBD4F43D943C}" type="presOf" srcId="{7F2B589D-DBE4-44A1-972A-327E062B9878}" destId="{07DADB03-6A00-4228-9F4B-AB57152B7612}" srcOrd="0" destOrd="0" presId="urn:microsoft.com/office/officeart/2005/8/layout/lProcess2"/>
    <dgm:cxn modelId="{99894F05-B213-408F-AD5D-EE525A9B2C9C}" type="presOf" srcId="{3F8E02B1-8E2C-487E-8125-42F9B98DB7CB}" destId="{C9D28AC3-626C-443B-AB82-12E0F97D66D2}" srcOrd="0" destOrd="0" presId="urn:microsoft.com/office/officeart/2005/8/layout/lProcess2"/>
    <dgm:cxn modelId="{FDAFB6FC-B7EE-4EF4-8032-45F1590B2888}" srcId="{F0EF6711-37F4-407C-8566-4975669F0438}" destId="{F08198C5-5EF6-4E2C-B8E1-97084014D397}" srcOrd="1" destOrd="0" parTransId="{297D05C8-31E6-4478-8F00-41FF01F02CFF}" sibTransId="{2B34D8CE-44AC-4D4E-B4D1-1C003262CA7A}"/>
    <dgm:cxn modelId="{6289C832-A76B-490C-AD7A-52FC199FFD93}" srcId="{CC9B077B-08C7-41F3-B44A-39A400C6040E}" destId="{8197DF7B-64F3-4A16-9AE4-30B516B87571}" srcOrd="1" destOrd="0" parTransId="{624FC0B6-B337-47DF-97D1-751AAA083308}" sibTransId="{80050D91-B583-40F5-8C53-17ADC4C7E0DD}"/>
    <dgm:cxn modelId="{D9F0E1CD-0D36-408D-A0B6-86A86DE855E2}" type="presOf" srcId="{A2A1BFAE-BEB6-414B-B356-E9756BE92460}" destId="{2C28DA45-45F6-4824-B9DE-FD38ED26D7F3}" srcOrd="0" destOrd="0" presId="urn:microsoft.com/office/officeart/2005/8/layout/lProcess2"/>
    <dgm:cxn modelId="{CA0375A4-2A22-4830-BBBB-B2FB0A8CB8AE}" type="presOf" srcId="{1B3183D3-0D30-474C-AEB8-B5CEDF363031}" destId="{95540173-F0CC-40D6-94DB-3577505D688E}" srcOrd="0" destOrd="0" presId="urn:microsoft.com/office/officeart/2005/8/layout/lProcess2"/>
    <dgm:cxn modelId="{4E20D423-8B7E-4F65-8D30-40B21BE332D2}" type="presOf" srcId="{F08198C5-5EF6-4E2C-B8E1-97084014D397}" destId="{A395EA34-C046-4716-BBCB-AED7624DE975}" srcOrd="1" destOrd="0" presId="urn:microsoft.com/office/officeart/2005/8/layout/lProcess2"/>
    <dgm:cxn modelId="{715E00C7-67BE-4567-B5C5-CA5949CE010B}" type="presOf" srcId="{205E3D03-6CEA-4A10-879F-691864DE3CC2}" destId="{46796BAC-E9C9-4277-B8BD-5FE848A06B47}" srcOrd="0" destOrd="0" presId="urn:microsoft.com/office/officeart/2005/8/layout/lProcess2"/>
    <dgm:cxn modelId="{564D0A4A-E448-4318-862B-2275BBAF8632}" type="presOf" srcId="{8197DF7B-64F3-4A16-9AE4-30B516B87571}" destId="{D33A7A8F-55D2-4838-AD94-750B5CDA13E4}" srcOrd="0" destOrd="0" presId="urn:microsoft.com/office/officeart/2005/8/layout/lProcess2"/>
    <dgm:cxn modelId="{E2B225C5-445F-4534-97B4-3522B18E4747}" type="presOf" srcId="{F08198C5-5EF6-4E2C-B8E1-97084014D397}" destId="{2A7B6E0D-B92C-47D7-879D-A60FB5CDF14A}" srcOrd="0" destOrd="0" presId="urn:microsoft.com/office/officeart/2005/8/layout/lProcess2"/>
    <dgm:cxn modelId="{67A3AF4A-99F9-467B-A520-140ED801C293}" srcId="{CC9B077B-08C7-41F3-B44A-39A400C6040E}" destId="{3F8E02B1-8E2C-487E-8125-42F9B98DB7CB}" srcOrd="3" destOrd="0" parTransId="{D0EAE062-5C8C-4929-98F6-76D79DA20D55}" sibTransId="{86B26EBB-67AB-4C2E-84E5-6141690CBCEE}"/>
    <dgm:cxn modelId="{4BCAB0B8-1B00-4EC6-A5E1-49EB9365AE5A}" type="presOf" srcId="{CC9B077B-08C7-41F3-B44A-39A400C6040E}" destId="{A1928B5C-DCF9-4DE4-974D-4160B654237E}" srcOrd="0" destOrd="0" presId="urn:microsoft.com/office/officeart/2005/8/layout/lProcess2"/>
    <dgm:cxn modelId="{5DFE4E44-7636-470D-A181-5DA30C536D92}" srcId="{CC9B077B-08C7-41F3-B44A-39A400C6040E}" destId="{C7748430-CDED-4914-975D-6B3ED157C300}" srcOrd="0" destOrd="0" parTransId="{2BA1056A-04D6-46AB-A7C7-1610B212C248}" sibTransId="{E19E896A-1461-47C2-ADFB-71318881640D}"/>
    <dgm:cxn modelId="{F62D53D8-68B7-478B-8C82-73E4DAB0A4C3}" type="presOf" srcId="{F0EF6711-37F4-407C-8566-4975669F0438}" destId="{E9AC0F1F-421D-4636-B4B2-BF9D3F855C90}" srcOrd="0" destOrd="0" presId="urn:microsoft.com/office/officeart/2005/8/layout/lProcess2"/>
    <dgm:cxn modelId="{60945563-6866-4A30-901C-8DC62FF2E899}" type="presOf" srcId="{7F2B589D-DBE4-44A1-972A-327E062B9878}" destId="{D1CAEC4F-72C5-4996-8B3C-3E72A4657577}" srcOrd="1" destOrd="0" presId="urn:microsoft.com/office/officeart/2005/8/layout/lProcess2"/>
    <dgm:cxn modelId="{9F3D6C90-0CD9-49E0-8D83-EF0661C919BB}" srcId="{CC9B077B-08C7-41F3-B44A-39A400C6040E}" destId="{1B3183D3-0D30-474C-AEB8-B5CEDF363031}" srcOrd="2" destOrd="0" parTransId="{5EE6B295-9A73-4D93-B218-7C4D555C438E}" sibTransId="{7D78F34A-D257-47CE-9CEC-2D38DC7A2AFE}"/>
    <dgm:cxn modelId="{6BD3A7D1-7DB5-4117-BA51-7331F13B053D}" type="presParOf" srcId="{E9AC0F1F-421D-4636-B4B2-BF9D3F855C90}" destId="{221B0C63-4B0A-4232-9415-B56AC77911F0}" srcOrd="0" destOrd="0" presId="urn:microsoft.com/office/officeart/2005/8/layout/lProcess2"/>
    <dgm:cxn modelId="{076F7158-D61B-4CCC-9D7E-214005C18871}" type="presParOf" srcId="{221B0C63-4B0A-4232-9415-B56AC77911F0}" destId="{A1928B5C-DCF9-4DE4-974D-4160B654237E}" srcOrd="0" destOrd="0" presId="urn:microsoft.com/office/officeart/2005/8/layout/lProcess2"/>
    <dgm:cxn modelId="{87B71E98-2DB7-4813-B927-23CF7B09D3E3}" type="presParOf" srcId="{221B0C63-4B0A-4232-9415-B56AC77911F0}" destId="{E14C4C02-C203-43DC-8C89-8C1BC30602F3}" srcOrd="1" destOrd="0" presId="urn:microsoft.com/office/officeart/2005/8/layout/lProcess2"/>
    <dgm:cxn modelId="{A5EDA815-5C16-4069-B610-872468AE69D1}" type="presParOf" srcId="{221B0C63-4B0A-4232-9415-B56AC77911F0}" destId="{1F5D9B9E-6AE4-4F88-942C-2B9C36AB729F}" srcOrd="2" destOrd="0" presId="urn:microsoft.com/office/officeart/2005/8/layout/lProcess2"/>
    <dgm:cxn modelId="{6B3633C2-B7C8-42EF-B9E6-152850E05317}" type="presParOf" srcId="{1F5D9B9E-6AE4-4F88-942C-2B9C36AB729F}" destId="{57F56752-1DDD-4C07-98D0-402285C3C70B}" srcOrd="0" destOrd="0" presId="urn:microsoft.com/office/officeart/2005/8/layout/lProcess2"/>
    <dgm:cxn modelId="{B944C840-115A-44F2-88BB-A28F57ED476B}" type="presParOf" srcId="{57F56752-1DDD-4C07-98D0-402285C3C70B}" destId="{804FC812-8694-4533-92AE-DD5A36CC24AA}" srcOrd="0" destOrd="0" presId="urn:microsoft.com/office/officeart/2005/8/layout/lProcess2"/>
    <dgm:cxn modelId="{49DD9158-8F6F-41DF-8084-7D391C03A075}" type="presParOf" srcId="{57F56752-1DDD-4C07-98D0-402285C3C70B}" destId="{303D6641-47AB-4029-B4B6-391E65F0F9F1}" srcOrd="1" destOrd="0" presId="urn:microsoft.com/office/officeart/2005/8/layout/lProcess2"/>
    <dgm:cxn modelId="{0BB7E893-57B5-43C8-AE24-917515BB69DF}" type="presParOf" srcId="{57F56752-1DDD-4C07-98D0-402285C3C70B}" destId="{D33A7A8F-55D2-4838-AD94-750B5CDA13E4}" srcOrd="2" destOrd="0" presId="urn:microsoft.com/office/officeart/2005/8/layout/lProcess2"/>
    <dgm:cxn modelId="{106D5637-507A-4B78-874D-7FC70E2D5EFD}" type="presParOf" srcId="{57F56752-1DDD-4C07-98D0-402285C3C70B}" destId="{B1DF9399-4E0E-458B-84D3-19993540BF86}" srcOrd="3" destOrd="0" presId="urn:microsoft.com/office/officeart/2005/8/layout/lProcess2"/>
    <dgm:cxn modelId="{44EAA96D-379C-4331-88F4-DCC2ECD70830}" type="presParOf" srcId="{57F56752-1DDD-4C07-98D0-402285C3C70B}" destId="{95540173-F0CC-40D6-94DB-3577505D688E}" srcOrd="4" destOrd="0" presId="urn:microsoft.com/office/officeart/2005/8/layout/lProcess2"/>
    <dgm:cxn modelId="{675F5CBA-8231-4760-A045-F1C9AA04B79A}" type="presParOf" srcId="{57F56752-1DDD-4C07-98D0-402285C3C70B}" destId="{811733EF-BC9D-4F70-9933-5C8CEC79A602}" srcOrd="5" destOrd="0" presId="urn:microsoft.com/office/officeart/2005/8/layout/lProcess2"/>
    <dgm:cxn modelId="{A75CF97A-F5EC-45A7-ADD2-F9584E2AF92A}" type="presParOf" srcId="{57F56752-1DDD-4C07-98D0-402285C3C70B}" destId="{C9D28AC3-626C-443B-AB82-12E0F97D66D2}" srcOrd="6" destOrd="0" presId="urn:microsoft.com/office/officeart/2005/8/layout/lProcess2"/>
    <dgm:cxn modelId="{5E3FB41F-72C7-446D-B1ED-EC67B2DB4DD5}" type="presParOf" srcId="{E9AC0F1F-421D-4636-B4B2-BF9D3F855C90}" destId="{6AA06427-144D-4CFA-9BE3-82E351D3AAA1}" srcOrd="1" destOrd="0" presId="urn:microsoft.com/office/officeart/2005/8/layout/lProcess2"/>
    <dgm:cxn modelId="{BD473F1F-F187-4D62-B049-17F44B1462A2}" type="presParOf" srcId="{E9AC0F1F-421D-4636-B4B2-BF9D3F855C90}" destId="{7121E799-6574-4E98-A27A-889CFF0F1050}" srcOrd="2" destOrd="0" presId="urn:microsoft.com/office/officeart/2005/8/layout/lProcess2"/>
    <dgm:cxn modelId="{EFE5C4D1-A2D1-46D5-9CBD-58234F241179}" type="presParOf" srcId="{7121E799-6574-4E98-A27A-889CFF0F1050}" destId="{2A7B6E0D-B92C-47D7-879D-A60FB5CDF14A}" srcOrd="0" destOrd="0" presId="urn:microsoft.com/office/officeart/2005/8/layout/lProcess2"/>
    <dgm:cxn modelId="{F840ED7F-833F-40F0-9074-829C2549AF42}" type="presParOf" srcId="{7121E799-6574-4E98-A27A-889CFF0F1050}" destId="{A395EA34-C046-4716-BBCB-AED7624DE975}" srcOrd="1" destOrd="0" presId="urn:microsoft.com/office/officeart/2005/8/layout/lProcess2"/>
    <dgm:cxn modelId="{B44590F6-3873-40A7-80D4-868D0B3C06DA}" type="presParOf" srcId="{7121E799-6574-4E98-A27A-889CFF0F1050}" destId="{AB5643CC-8776-41E5-AF87-DCB946F69573}" srcOrd="2" destOrd="0" presId="urn:microsoft.com/office/officeart/2005/8/layout/lProcess2"/>
    <dgm:cxn modelId="{3177D33A-DDE8-486A-8A0B-AAA29600BF5B}" type="presParOf" srcId="{AB5643CC-8776-41E5-AF87-DCB946F69573}" destId="{1DC34C74-7D5C-4706-A196-9AA999906D03}" srcOrd="0" destOrd="0" presId="urn:microsoft.com/office/officeart/2005/8/layout/lProcess2"/>
    <dgm:cxn modelId="{CE92E9D1-7EC8-465A-B947-50C3AAE3F86F}" type="presParOf" srcId="{1DC34C74-7D5C-4706-A196-9AA999906D03}" destId="{2C28DA45-45F6-4824-B9DE-FD38ED26D7F3}" srcOrd="0" destOrd="0" presId="urn:microsoft.com/office/officeart/2005/8/layout/lProcess2"/>
    <dgm:cxn modelId="{6E4B0C81-5986-441F-BB56-CAE65DEC30FB}" type="presParOf" srcId="{E9AC0F1F-421D-4636-B4B2-BF9D3F855C90}" destId="{B83676F3-E6B3-4839-8E5D-3B3BADACB77F}" srcOrd="3" destOrd="0" presId="urn:microsoft.com/office/officeart/2005/8/layout/lProcess2"/>
    <dgm:cxn modelId="{81281C22-3628-4654-8BBB-70C5BD9B462C}" type="presParOf" srcId="{E9AC0F1F-421D-4636-B4B2-BF9D3F855C90}" destId="{8C22737B-5F40-45ED-9E05-EB77306D9DD1}" srcOrd="4" destOrd="0" presId="urn:microsoft.com/office/officeart/2005/8/layout/lProcess2"/>
    <dgm:cxn modelId="{43A38CF1-7927-4FE1-998D-E77F6014BA7E}" type="presParOf" srcId="{8C22737B-5F40-45ED-9E05-EB77306D9DD1}" destId="{07DADB03-6A00-4228-9F4B-AB57152B7612}" srcOrd="0" destOrd="0" presId="urn:microsoft.com/office/officeart/2005/8/layout/lProcess2"/>
    <dgm:cxn modelId="{F86B3DC8-F377-4BBC-8D6D-509AB4BA9B7A}" type="presParOf" srcId="{8C22737B-5F40-45ED-9E05-EB77306D9DD1}" destId="{D1CAEC4F-72C5-4996-8B3C-3E72A4657577}" srcOrd="1" destOrd="0" presId="urn:microsoft.com/office/officeart/2005/8/layout/lProcess2"/>
    <dgm:cxn modelId="{0AA91B46-7AB0-43E5-BC00-ABB22130B9C3}" type="presParOf" srcId="{8C22737B-5F40-45ED-9E05-EB77306D9DD1}" destId="{5ED27FD2-05E2-4A0A-B68E-40F12482A67C}" srcOrd="2" destOrd="0" presId="urn:microsoft.com/office/officeart/2005/8/layout/lProcess2"/>
    <dgm:cxn modelId="{C6E92867-8960-44C0-9F8D-568B31D95CD1}" type="presParOf" srcId="{5ED27FD2-05E2-4A0A-B68E-40F12482A67C}" destId="{D00B7315-B2F2-4C9A-962D-9BEFF470D3CA}" srcOrd="0" destOrd="0" presId="urn:microsoft.com/office/officeart/2005/8/layout/lProcess2"/>
    <dgm:cxn modelId="{B3A42E8D-F26D-4428-8508-BD775A69A672}" type="presParOf" srcId="{D00B7315-B2F2-4C9A-962D-9BEFF470D3CA}" destId="{46796BAC-E9C9-4277-B8BD-5FE848A06B47}" srcOrd="0" destOrd="0" presId="urn:microsoft.com/office/officeart/2005/8/layout/lProcess2"/>
    <dgm:cxn modelId="{5A721A1E-DAA6-4F4D-BDBC-3729706C617D}" type="presParOf" srcId="{D00B7315-B2F2-4C9A-962D-9BEFF470D3CA}" destId="{ED7F2B5E-C7BE-4370-B428-CA6A7E6241AD}" srcOrd="1" destOrd="0" presId="urn:microsoft.com/office/officeart/2005/8/layout/lProcess2"/>
    <dgm:cxn modelId="{97F3EA89-8D90-4EBE-9455-C99A7F29BC9B}" type="presParOf" srcId="{D00B7315-B2F2-4C9A-962D-9BEFF470D3CA}" destId="{80C9D357-1D65-4733-83D6-4995E41D69BA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6193686-52E4-406A-911B-280986BAF25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61204B6-0991-4D5F-B878-1C727B60D3EF}">
      <dgm:prSet phldrT="[Текст]"/>
      <dgm:spPr/>
      <dgm:t>
        <a:bodyPr/>
        <a:lstStyle/>
        <a:p>
          <a:r>
            <a:rPr lang="uk-UA" dirty="0" smtClean="0"/>
            <a:t>Синдром </a:t>
          </a:r>
          <a:r>
            <a:rPr lang="uk-UA" dirty="0" err="1" smtClean="0"/>
            <a:t>Прадера-Віллі</a:t>
          </a:r>
          <a:endParaRPr lang="ru-RU" dirty="0"/>
        </a:p>
      </dgm:t>
    </dgm:pt>
    <dgm:pt modelId="{BF4B32CF-90F9-4AB2-BAC1-8C9094B7C697}" type="parTrans" cxnId="{072056DE-EC42-416F-96BA-375646DD2E90}">
      <dgm:prSet/>
      <dgm:spPr/>
      <dgm:t>
        <a:bodyPr/>
        <a:lstStyle/>
        <a:p>
          <a:endParaRPr lang="ru-RU"/>
        </a:p>
      </dgm:t>
    </dgm:pt>
    <dgm:pt modelId="{FCA6E512-951C-45FC-A386-1D792D7CACC8}" type="sibTrans" cxnId="{072056DE-EC42-416F-96BA-375646DD2E90}">
      <dgm:prSet/>
      <dgm:spPr/>
      <dgm:t>
        <a:bodyPr/>
        <a:lstStyle/>
        <a:p>
          <a:endParaRPr lang="ru-RU"/>
        </a:p>
      </dgm:t>
    </dgm:pt>
    <dgm:pt modelId="{B1785368-478B-4E80-BFEF-C6D678497D7B}">
      <dgm:prSet phldrT="[Текст]"/>
      <dgm:spPr/>
      <dgm:t>
        <a:bodyPr/>
        <a:lstStyle/>
        <a:p>
          <a:r>
            <a:rPr lang="uk-UA" dirty="0" err="1" smtClean="0"/>
            <a:t>Гіпоталамічна</a:t>
          </a:r>
          <a:r>
            <a:rPr lang="uk-UA" dirty="0" smtClean="0"/>
            <a:t> </a:t>
          </a:r>
          <a:r>
            <a:rPr lang="uk-UA" dirty="0" err="1" smtClean="0"/>
            <a:t>дисфункція</a:t>
          </a:r>
          <a:endParaRPr lang="ru-RU" dirty="0"/>
        </a:p>
      </dgm:t>
    </dgm:pt>
    <dgm:pt modelId="{B9EAE773-6824-4543-BBFF-D77B46E077CF}" type="parTrans" cxnId="{BDA9529D-8DEB-4D1A-97FB-DBA9BD403374}">
      <dgm:prSet/>
      <dgm:spPr/>
      <dgm:t>
        <a:bodyPr/>
        <a:lstStyle/>
        <a:p>
          <a:endParaRPr lang="ru-RU"/>
        </a:p>
      </dgm:t>
    </dgm:pt>
    <dgm:pt modelId="{15354A22-0851-438C-9340-C1BA60450BA1}" type="sibTrans" cxnId="{BDA9529D-8DEB-4D1A-97FB-DBA9BD403374}">
      <dgm:prSet/>
      <dgm:spPr/>
      <dgm:t>
        <a:bodyPr/>
        <a:lstStyle/>
        <a:p>
          <a:endParaRPr lang="ru-RU"/>
        </a:p>
      </dgm:t>
    </dgm:pt>
    <dgm:pt modelId="{F2966FC7-286F-48C7-A38E-DE8C1C31227D}">
      <dgm:prSet phldrT="[Текст]"/>
      <dgm:spPr/>
      <dgm:t>
        <a:bodyPr/>
        <a:lstStyle/>
        <a:p>
          <a:r>
            <a:rPr lang="uk-UA" dirty="0" smtClean="0"/>
            <a:t>Низький зріст</a:t>
          </a:r>
          <a:endParaRPr lang="ru-RU" dirty="0"/>
        </a:p>
      </dgm:t>
    </dgm:pt>
    <dgm:pt modelId="{8F2D551D-75ED-4758-B78D-C2BF3E635B36}" type="parTrans" cxnId="{348D7001-D5CF-4E53-85AC-CA884E75C31E}">
      <dgm:prSet/>
      <dgm:spPr/>
      <dgm:t>
        <a:bodyPr/>
        <a:lstStyle/>
        <a:p>
          <a:endParaRPr lang="ru-RU"/>
        </a:p>
      </dgm:t>
    </dgm:pt>
    <dgm:pt modelId="{A8624E40-7903-44B8-820F-6D504435B7AE}" type="sibTrans" cxnId="{348D7001-D5CF-4E53-85AC-CA884E75C31E}">
      <dgm:prSet/>
      <dgm:spPr/>
      <dgm:t>
        <a:bodyPr/>
        <a:lstStyle/>
        <a:p>
          <a:endParaRPr lang="ru-RU"/>
        </a:p>
      </dgm:t>
    </dgm:pt>
    <dgm:pt modelId="{DDCDBAA4-362D-41EF-884E-94F85A2029F8}">
      <dgm:prSet phldrT="[Текст]"/>
      <dgm:spPr/>
      <dgm:t>
        <a:bodyPr/>
        <a:lstStyle/>
        <a:p>
          <a:r>
            <a:rPr lang="uk-UA" dirty="0" smtClean="0"/>
            <a:t>Ожиріння та його ускладнення</a:t>
          </a:r>
          <a:endParaRPr lang="ru-RU" dirty="0"/>
        </a:p>
      </dgm:t>
    </dgm:pt>
    <dgm:pt modelId="{8556C0E1-16E3-4578-93E2-6DB339C8FCFC}" type="parTrans" cxnId="{F0D99B33-410A-409F-9696-7B4D0BC41024}">
      <dgm:prSet/>
      <dgm:spPr/>
      <dgm:t>
        <a:bodyPr/>
        <a:lstStyle/>
        <a:p>
          <a:endParaRPr lang="ru-RU"/>
        </a:p>
      </dgm:t>
    </dgm:pt>
    <dgm:pt modelId="{B13C1B6D-D483-4365-8AE2-1498399182CE}" type="sibTrans" cxnId="{F0D99B33-410A-409F-9696-7B4D0BC41024}">
      <dgm:prSet/>
      <dgm:spPr/>
      <dgm:t>
        <a:bodyPr/>
        <a:lstStyle/>
        <a:p>
          <a:endParaRPr lang="ru-RU"/>
        </a:p>
      </dgm:t>
    </dgm:pt>
    <dgm:pt modelId="{EE3259B7-009E-4244-8F2A-C9BC73FCB7AF}">
      <dgm:prSet phldrT="[Текст]"/>
      <dgm:spPr/>
      <dgm:t>
        <a:bodyPr/>
        <a:lstStyle/>
        <a:p>
          <a:r>
            <a:rPr lang="uk-UA" dirty="0" smtClean="0"/>
            <a:t>Нервово-психічні порушення</a:t>
          </a:r>
          <a:endParaRPr lang="ru-RU" dirty="0"/>
        </a:p>
      </dgm:t>
    </dgm:pt>
    <dgm:pt modelId="{779054F0-3151-45EC-B0C0-6244BD1E16CB}" type="parTrans" cxnId="{DB39F7F0-85FC-476F-80F1-E5D17D69EF89}">
      <dgm:prSet/>
      <dgm:spPr/>
      <dgm:t>
        <a:bodyPr/>
        <a:lstStyle/>
        <a:p>
          <a:endParaRPr lang="ru-RU"/>
        </a:p>
      </dgm:t>
    </dgm:pt>
    <dgm:pt modelId="{A6942353-C59F-4BA8-8DB5-16BE4CC834B6}" type="sibTrans" cxnId="{DB39F7F0-85FC-476F-80F1-E5D17D69EF89}">
      <dgm:prSet/>
      <dgm:spPr/>
      <dgm:t>
        <a:bodyPr/>
        <a:lstStyle/>
        <a:p>
          <a:endParaRPr lang="ru-RU"/>
        </a:p>
      </dgm:t>
    </dgm:pt>
    <dgm:pt modelId="{E772137E-91A8-4580-8096-8A22D547C9F3}">
      <dgm:prSet phldrT="[Текст]"/>
      <dgm:spPr/>
      <dgm:t>
        <a:bodyPr/>
        <a:lstStyle/>
        <a:p>
          <a:r>
            <a:rPr lang="uk-UA" dirty="0" err="1" smtClean="0"/>
            <a:t>Обсесивно-компульсивна</a:t>
          </a:r>
          <a:r>
            <a:rPr lang="uk-UA" dirty="0" smtClean="0"/>
            <a:t> поведінка </a:t>
          </a:r>
          <a:endParaRPr lang="ru-RU" dirty="0"/>
        </a:p>
      </dgm:t>
    </dgm:pt>
    <dgm:pt modelId="{41C07B2F-A6DB-4ECF-B78F-49F7BE84A5F5}" type="parTrans" cxnId="{CCDF3A33-3900-43C4-AA0B-BF895F5E5332}">
      <dgm:prSet/>
      <dgm:spPr/>
      <dgm:t>
        <a:bodyPr/>
        <a:lstStyle/>
        <a:p>
          <a:endParaRPr lang="ru-RU"/>
        </a:p>
      </dgm:t>
    </dgm:pt>
    <dgm:pt modelId="{5ACF8AEB-AB12-4FB5-A5FB-FA8664DB98CE}" type="sibTrans" cxnId="{CCDF3A33-3900-43C4-AA0B-BF895F5E5332}">
      <dgm:prSet/>
      <dgm:spPr/>
      <dgm:t>
        <a:bodyPr/>
        <a:lstStyle/>
        <a:p>
          <a:endParaRPr lang="ru-RU"/>
        </a:p>
      </dgm:t>
    </dgm:pt>
    <dgm:pt modelId="{42CB136F-CFD8-4DA6-832D-2A9B08804B32}">
      <dgm:prSet/>
      <dgm:spPr/>
      <dgm:t>
        <a:bodyPr/>
        <a:lstStyle/>
        <a:p>
          <a:r>
            <a:rPr lang="uk-UA" dirty="0" smtClean="0"/>
            <a:t>Порушення харчової поведінки</a:t>
          </a:r>
          <a:endParaRPr lang="ru-RU" dirty="0"/>
        </a:p>
      </dgm:t>
    </dgm:pt>
    <dgm:pt modelId="{6029109C-FC6F-43AD-A1C9-6EA8DFFB8264}" type="parTrans" cxnId="{5AA30AEB-A881-4AA3-B56D-4ACC07F35C0A}">
      <dgm:prSet/>
      <dgm:spPr/>
      <dgm:t>
        <a:bodyPr/>
        <a:lstStyle/>
        <a:p>
          <a:endParaRPr lang="ru-RU"/>
        </a:p>
      </dgm:t>
    </dgm:pt>
    <dgm:pt modelId="{D85EA6AD-1B7D-4D94-8949-02C50333431F}" type="sibTrans" cxnId="{5AA30AEB-A881-4AA3-B56D-4ACC07F35C0A}">
      <dgm:prSet/>
      <dgm:spPr/>
      <dgm:t>
        <a:bodyPr/>
        <a:lstStyle/>
        <a:p>
          <a:endParaRPr lang="ru-RU"/>
        </a:p>
      </dgm:t>
    </dgm:pt>
    <dgm:pt modelId="{A5B44F7A-0AA7-4F7B-A46E-42CD364F5ABE}">
      <dgm:prSet/>
      <dgm:spPr/>
      <dgm:t>
        <a:bodyPr/>
        <a:lstStyle/>
        <a:p>
          <a:r>
            <a:rPr lang="uk-UA" dirty="0" smtClean="0"/>
            <a:t>Розумова відсталість </a:t>
          </a:r>
          <a:endParaRPr lang="ru-RU" dirty="0"/>
        </a:p>
      </dgm:t>
    </dgm:pt>
    <dgm:pt modelId="{2C57404F-A8B3-4B5D-8B6F-3D746F3CE283}" type="parTrans" cxnId="{DE08D8E4-E368-4CD5-B4C1-52A99CD87A91}">
      <dgm:prSet/>
      <dgm:spPr/>
      <dgm:t>
        <a:bodyPr/>
        <a:lstStyle/>
        <a:p>
          <a:endParaRPr lang="ru-RU"/>
        </a:p>
      </dgm:t>
    </dgm:pt>
    <dgm:pt modelId="{04893FFD-6744-4CE9-BC9E-8AF1A4163A29}" type="sibTrans" cxnId="{DE08D8E4-E368-4CD5-B4C1-52A99CD87A91}">
      <dgm:prSet/>
      <dgm:spPr/>
      <dgm:t>
        <a:bodyPr/>
        <a:lstStyle/>
        <a:p>
          <a:endParaRPr lang="ru-RU"/>
        </a:p>
      </dgm:t>
    </dgm:pt>
    <dgm:pt modelId="{9C684D80-5523-49EA-BBEA-406D3DFCFD16}">
      <dgm:prSet/>
      <dgm:spPr/>
      <dgm:t>
        <a:bodyPr/>
        <a:lstStyle/>
        <a:p>
          <a:r>
            <a:rPr lang="uk-UA" dirty="0" err="1" smtClean="0"/>
            <a:t>гіпогонадизм</a:t>
          </a:r>
          <a:endParaRPr lang="ru-RU" dirty="0"/>
        </a:p>
      </dgm:t>
    </dgm:pt>
    <dgm:pt modelId="{C4CFBECA-62EC-4228-B773-CFD502755CD4}" type="parTrans" cxnId="{32F2625D-DFCF-4ADB-A225-C7A88A07D534}">
      <dgm:prSet/>
      <dgm:spPr/>
      <dgm:t>
        <a:bodyPr/>
        <a:lstStyle/>
        <a:p>
          <a:endParaRPr lang="ru-RU"/>
        </a:p>
      </dgm:t>
    </dgm:pt>
    <dgm:pt modelId="{E3802299-C547-419B-9F02-470F8233F714}" type="sibTrans" cxnId="{32F2625D-DFCF-4ADB-A225-C7A88A07D534}">
      <dgm:prSet/>
      <dgm:spPr/>
      <dgm:t>
        <a:bodyPr/>
        <a:lstStyle/>
        <a:p>
          <a:endParaRPr lang="ru-RU"/>
        </a:p>
      </dgm:t>
    </dgm:pt>
    <dgm:pt modelId="{467D1B37-5E72-4D77-99E2-A8E7C16CB04F}" type="pres">
      <dgm:prSet presAssocID="{E6193686-52E4-406A-911B-280986BAF25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0F46E0-D75C-43E1-98CF-FB0D9B5C80B0}" type="pres">
      <dgm:prSet presAssocID="{761204B6-0991-4D5F-B878-1C727B60D3EF}" presName="root1" presStyleCnt="0"/>
      <dgm:spPr/>
    </dgm:pt>
    <dgm:pt modelId="{B66BB750-30B3-44C4-999A-D21FDD433FB4}" type="pres">
      <dgm:prSet presAssocID="{761204B6-0991-4D5F-B878-1C727B60D3EF}" presName="LevelOneTextNode" presStyleLbl="node0" presStyleIdx="0" presStyleCnt="1" custScaleX="149891" custScaleY="19895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6CE27E-46A8-4E16-B365-821619FB6FA4}" type="pres">
      <dgm:prSet presAssocID="{761204B6-0991-4D5F-B878-1C727B60D3EF}" presName="level2hierChild" presStyleCnt="0"/>
      <dgm:spPr/>
    </dgm:pt>
    <dgm:pt modelId="{D4E87B33-058F-49F5-8689-00CDC01C56C9}" type="pres">
      <dgm:prSet presAssocID="{B9EAE773-6824-4543-BBFF-D77B46E077CF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11166D5D-EE8D-4002-BBFC-0D8114063B41}" type="pres">
      <dgm:prSet presAssocID="{B9EAE773-6824-4543-BBFF-D77B46E077CF}" presName="connTx" presStyleLbl="parChTrans1D2" presStyleIdx="0" presStyleCnt="2"/>
      <dgm:spPr/>
      <dgm:t>
        <a:bodyPr/>
        <a:lstStyle/>
        <a:p>
          <a:endParaRPr lang="ru-RU"/>
        </a:p>
      </dgm:t>
    </dgm:pt>
    <dgm:pt modelId="{B5076A54-BA1F-4F20-9741-C8A8F6573F3D}" type="pres">
      <dgm:prSet presAssocID="{B1785368-478B-4E80-BFEF-C6D678497D7B}" presName="root2" presStyleCnt="0"/>
      <dgm:spPr/>
    </dgm:pt>
    <dgm:pt modelId="{974CD521-A79B-4B85-A5D4-45DC41A973AC}" type="pres">
      <dgm:prSet presAssocID="{B1785368-478B-4E80-BFEF-C6D678497D7B}" presName="LevelTwoTextNode" presStyleLbl="node2" presStyleIdx="0" presStyleCnt="2" custScaleX="125310" custScaleY="1668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E882DF0-A485-4F09-A146-A30BEBEF9B7D}" type="pres">
      <dgm:prSet presAssocID="{B1785368-478B-4E80-BFEF-C6D678497D7B}" presName="level3hierChild" presStyleCnt="0"/>
      <dgm:spPr/>
    </dgm:pt>
    <dgm:pt modelId="{EA5F0E91-E4BB-447C-A72E-3AAB2403F9A8}" type="pres">
      <dgm:prSet presAssocID="{8F2D551D-75ED-4758-B78D-C2BF3E635B36}" presName="conn2-1" presStyleLbl="parChTrans1D3" presStyleIdx="0" presStyleCnt="6"/>
      <dgm:spPr/>
      <dgm:t>
        <a:bodyPr/>
        <a:lstStyle/>
        <a:p>
          <a:endParaRPr lang="ru-RU"/>
        </a:p>
      </dgm:t>
    </dgm:pt>
    <dgm:pt modelId="{EF7BE328-EED7-4A4B-BF31-27740F4088C7}" type="pres">
      <dgm:prSet presAssocID="{8F2D551D-75ED-4758-B78D-C2BF3E635B36}" presName="connTx" presStyleLbl="parChTrans1D3" presStyleIdx="0" presStyleCnt="6"/>
      <dgm:spPr/>
      <dgm:t>
        <a:bodyPr/>
        <a:lstStyle/>
        <a:p>
          <a:endParaRPr lang="ru-RU"/>
        </a:p>
      </dgm:t>
    </dgm:pt>
    <dgm:pt modelId="{9C1F425D-5E77-4671-BB3A-4EEDE7A66C81}" type="pres">
      <dgm:prSet presAssocID="{F2966FC7-286F-48C7-A38E-DE8C1C31227D}" presName="root2" presStyleCnt="0"/>
      <dgm:spPr/>
    </dgm:pt>
    <dgm:pt modelId="{0AFCD5E1-581F-4055-8130-712F72DF7F3E}" type="pres">
      <dgm:prSet presAssocID="{F2966FC7-286F-48C7-A38E-DE8C1C31227D}" presName="LevelTwoTextNode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D93A935-1DCD-4B7D-A759-3FC7369ADAF9}" type="pres">
      <dgm:prSet presAssocID="{F2966FC7-286F-48C7-A38E-DE8C1C31227D}" presName="level3hierChild" presStyleCnt="0"/>
      <dgm:spPr/>
    </dgm:pt>
    <dgm:pt modelId="{F70864B1-BE5F-431B-A8D0-7E9EC89EAF39}" type="pres">
      <dgm:prSet presAssocID="{8556C0E1-16E3-4578-93E2-6DB339C8FCFC}" presName="conn2-1" presStyleLbl="parChTrans1D3" presStyleIdx="1" presStyleCnt="6"/>
      <dgm:spPr/>
      <dgm:t>
        <a:bodyPr/>
        <a:lstStyle/>
        <a:p>
          <a:endParaRPr lang="ru-RU"/>
        </a:p>
      </dgm:t>
    </dgm:pt>
    <dgm:pt modelId="{BD7196B6-1125-4931-BC04-10D0A156D8AF}" type="pres">
      <dgm:prSet presAssocID="{8556C0E1-16E3-4578-93E2-6DB339C8FCFC}" presName="connTx" presStyleLbl="parChTrans1D3" presStyleIdx="1" presStyleCnt="6"/>
      <dgm:spPr/>
      <dgm:t>
        <a:bodyPr/>
        <a:lstStyle/>
        <a:p>
          <a:endParaRPr lang="ru-RU"/>
        </a:p>
      </dgm:t>
    </dgm:pt>
    <dgm:pt modelId="{73418C6F-3D8E-4D18-B482-C7350EF0F516}" type="pres">
      <dgm:prSet presAssocID="{DDCDBAA4-362D-41EF-884E-94F85A2029F8}" presName="root2" presStyleCnt="0"/>
      <dgm:spPr/>
    </dgm:pt>
    <dgm:pt modelId="{8756860E-D849-41B1-8CEB-078C37E99680}" type="pres">
      <dgm:prSet presAssocID="{DDCDBAA4-362D-41EF-884E-94F85A2029F8}" presName="LevelTwoTextNode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7EEE5D-DC0D-458D-98FD-8D3C1E77244E}" type="pres">
      <dgm:prSet presAssocID="{DDCDBAA4-362D-41EF-884E-94F85A2029F8}" presName="level3hierChild" presStyleCnt="0"/>
      <dgm:spPr/>
    </dgm:pt>
    <dgm:pt modelId="{034D0B74-3749-4060-9247-E601DD4AFC48}" type="pres">
      <dgm:prSet presAssocID="{C4CFBECA-62EC-4228-B773-CFD502755CD4}" presName="conn2-1" presStyleLbl="parChTrans1D3" presStyleIdx="2" presStyleCnt="6"/>
      <dgm:spPr/>
      <dgm:t>
        <a:bodyPr/>
        <a:lstStyle/>
        <a:p>
          <a:endParaRPr lang="ru-RU"/>
        </a:p>
      </dgm:t>
    </dgm:pt>
    <dgm:pt modelId="{1DC1AEB2-7176-416A-B5D9-655923C2E666}" type="pres">
      <dgm:prSet presAssocID="{C4CFBECA-62EC-4228-B773-CFD502755CD4}" presName="connTx" presStyleLbl="parChTrans1D3" presStyleIdx="2" presStyleCnt="6"/>
      <dgm:spPr/>
      <dgm:t>
        <a:bodyPr/>
        <a:lstStyle/>
        <a:p>
          <a:endParaRPr lang="ru-RU"/>
        </a:p>
      </dgm:t>
    </dgm:pt>
    <dgm:pt modelId="{198FA87F-04DE-4C35-B599-A51C04AE26C5}" type="pres">
      <dgm:prSet presAssocID="{9C684D80-5523-49EA-BBEA-406D3DFCFD16}" presName="root2" presStyleCnt="0"/>
      <dgm:spPr/>
    </dgm:pt>
    <dgm:pt modelId="{E992B1AC-6132-462E-A2A3-5F8DAC2C364E}" type="pres">
      <dgm:prSet presAssocID="{9C684D80-5523-49EA-BBEA-406D3DFCFD16}" presName="LevelTwoTextNode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AC70B8B-C0B8-4FB5-B4C4-78B04369DE03}" type="pres">
      <dgm:prSet presAssocID="{9C684D80-5523-49EA-BBEA-406D3DFCFD16}" presName="level3hierChild" presStyleCnt="0"/>
      <dgm:spPr/>
    </dgm:pt>
    <dgm:pt modelId="{289A6B63-F55B-4175-8D9C-08ED0CBBF3AA}" type="pres">
      <dgm:prSet presAssocID="{779054F0-3151-45EC-B0C0-6244BD1E16CB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EA0AB0A1-5BB2-4615-AE65-9470F5FE8C39}" type="pres">
      <dgm:prSet presAssocID="{779054F0-3151-45EC-B0C0-6244BD1E16CB}" presName="connTx" presStyleLbl="parChTrans1D2" presStyleIdx="1" presStyleCnt="2"/>
      <dgm:spPr/>
      <dgm:t>
        <a:bodyPr/>
        <a:lstStyle/>
        <a:p>
          <a:endParaRPr lang="ru-RU"/>
        </a:p>
      </dgm:t>
    </dgm:pt>
    <dgm:pt modelId="{2C46D63D-EA2C-4677-BFAA-5E734056AC04}" type="pres">
      <dgm:prSet presAssocID="{EE3259B7-009E-4244-8F2A-C9BC73FCB7AF}" presName="root2" presStyleCnt="0"/>
      <dgm:spPr/>
    </dgm:pt>
    <dgm:pt modelId="{CDF2C20F-236F-4F97-AF85-59EDD2B9E178}" type="pres">
      <dgm:prSet presAssocID="{EE3259B7-009E-4244-8F2A-C9BC73FCB7AF}" presName="LevelTwoTextNode" presStyleLbl="node2" presStyleIdx="1" presStyleCnt="2" custScaleX="130168" custScaleY="15563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F5E0D77-1724-49AB-BCBA-8124F2F3DB49}" type="pres">
      <dgm:prSet presAssocID="{EE3259B7-009E-4244-8F2A-C9BC73FCB7AF}" presName="level3hierChild" presStyleCnt="0"/>
      <dgm:spPr/>
    </dgm:pt>
    <dgm:pt modelId="{B9F8C39F-04E4-4421-B507-C39ED4D04F60}" type="pres">
      <dgm:prSet presAssocID="{41C07B2F-A6DB-4ECF-B78F-49F7BE84A5F5}" presName="conn2-1" presStyleLbl="parChTrans1D3" presStyleIdx="3" presStyleCnt="6"/>
      <dgm:spPr/>
      <dgm:t>
        <a:bodyPr/>
        <a:lstStyle/>
        <a:p>
          <a:endParaRPr lang="ru-RU"/>
        </a:p>
      </dgm:t>
    </dgm:pt>
    <dgm:pt modelId="{B28A6028-E269-4497-BB11-D5BB7EFACD15}" type="pres">
      <dgm:prSet presAssocID="{41C07B2F-A6DB-4ECF-B78F-49F7BE84A5F5}" presName="connTx" presStyleLbl="parChTrans1D3" presStyleIdx="3" presStyleCnt="6"/>
      <dgm:spPr/>
      <dgm:t>
        <a:bodyPr/>
        <a:lstStyle/>
        <a:p>
          <a:endParaRPr lang="ru-RU"/>
        </a:p>
      </dgm:t>
    </dgm:pt>
    <dgm:pt modelId="{4FEAC4D3-9F95-4208-A2E3-69AA82FEA3B5}" type="pres">
      <dgm:prSet presAssocID="{E772137E-91A8-4580-8096-8A22D547C9F3}" presName="root2" presStyleCnt="0"/>
      <dgm:spPr/>
    </dgm:pt>
    <dgm:pt modelId="{9F6D6E5F-3325-40AA-B48C-D95A7F046A0F}" type="pres">
      <dgm:prSet presAssocID="{E772137E-91A8-4580-8096-8A22D547C9F3}" presName="LevelTwoTextNode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B42EA7-BA5D-4FA6-8CF0-46584BCD357B}" type="pres">
      <dgm:prSet presAssocID="{E772137E-91A8-4580-8096-8A22D547C9F3}" presName="level3hierChild" presStyleCnt="0"/>
      <dgm:spPr/>
    </dgm:pt>
    <dgm:pt modelId="{E589593C-0075-43FF-B015-C62435E0BCEB}" type="pres">
      <dgm:prSet presAssocID="{6029109C-FC6F-43AD-A1C9-6EA8DFFB8264}" presName="conn2-1" presStyleLbl="parChTrans1D3" presStyleIdx="4" presStyleCnt="6"/>
      <dgm:spPr/>
      <dgm:t>
        <a:bodyPr/>
        <a:lstStyle/>
        <a:p>
          <a:endParaRPr lang="ru-RU"/>
        </a:p>
      </dgm:t>
    </dgm:pt>
    <dgm:pt modelId="{3E1CF7E1-F7F3-46EC-947E-ADACF6DCCBE5}" type="pres">
      <dgm:prSet presAssocID="{6029109C-FC6F-43AD-A1C9-6EA8DFFB8264}" presName="connTx" presStyleLbl="parChTrans1D3" presStyleIdx="4" presStyleCnt="6"/>
      <dgm:spPr/>
      <dgm:t>
        <a:bodyPr/>
        <a:lstStyle/>
        <a:p>
          <a:endParaRPr lang="ru-RU"/>
        </a:p>
      </dgm:t>
    </dgm:pt>
    <dgm:pt modelId="{2EEA49D9-449C-45BD-B94A-A4ABB8DF70AE}" type="pres">
      <dgm:prSet presAssocID="{42CB136F-CFD8-4DA6-832D-2A9B08804B32}" presName="root2" presStyleCnt="0"/>
      <dgm:spPr/>
    </dgm:pt>
    <dgm:pt modelId="{8C305638-0F34-405F-89AE-37026E9D19FC}" type="pres">
      <dgm:prSet presAssocID="{42CB136F-CFD8-4DA6-832D-2A9B08804B32}" presName="LevelTwoTextNode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082834-47FF-4FC2-9B0D-FEC6E061CD07}" type="pres">
      <dgm:prSet presAssocID="{42CB136F-CFD8-4DA6-832D-2A9B08804B32}" presName="level3hierChild" presStyleCnt="0"/>
      <dgm:spPr/>
    </dgm:pt>
    <dgm:pt modelId="{0A5B1EBE-0490-4B56-9FD5-37EEF3A171CE}" type="pres">
      <dgm:prSet presAssocID="{2C57404F-A8B3-4B5D-8B6F-3D746F3CE283}" presName="conn2-1" presStyleLbl="parChTrans1D3" presStyleIdx="5" presStyleCnt="6"/>
      <dgm:spPr/>
      <dgm:t>
        <a:bodyPr/>
        <a:lstStyle/>
        <a:p>
          <a:endParaRPr lang="ru-RU"/>
        </a:p>
      </dgm:t>
    </dgm:pt>
    <dgm:pt modelId="{3536A92C-98F9-45F6-92B0-DBDE761F5888}" type="pres">
      <dgm:prSet presAssocID="{2C57404F-A8B3-4B5D-8B6F-3D746F3CE283}" presName="connTx" presStyleLbl="parChTrans1D3" presStyleIdx="5" presStyleCnt="6"/>
      <dgm:spPr/>
      <dgm:t>
        <a:bodyPr/>
        <a:lstStyle/>
        <a:p>
          <a:endParaRPr lang="ru-RU"/>
        </a:p>
      </dgm:t>
    </dgm:pt>
    <dgm:pt modelId="{2E9F2396-5F82-4F9A-9241-39E3B23B8CFD}" type="pres">
      <dgm:prSet presAssocID="{A5B44F7A-0AA7-4F7B-A46E-42CD364F5ABE}" presName="root2" presStyleCnt="0"/>
      <dgm:spPr/>
    </dgm:pt>
    <dgm:pt modelId="{3FA871E5-46D6-408E-AEEC-C3788F0F9A7B}" type="pres">
      <dgm:prSet presAssocID="{A5B44F7A-0AA7-4F7B-A46E-42CD364F5ABE}" presName="LevelTwoTextNode" presStyleLbl="node3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0B8F3B-E587-42B5-9CFC-189791C6A049}" type="pres">
      <dgm:prSet presAssocID="{A5B44F7A-0AA7-4F7B-A46E-42CD364F5ABE}" presName="level3hierChild" presStyleCnt="0"/>
      <dgm:spPr/>
    </dgm:pt>
  </dgm:ptLst>
  <dgm:cxnLst>
    <dgm:cxn modelId="{F0D99B33-410A-409F-9696-7B4D0BC41024}" srcId="{B1785368-478B-4E80-BFEF-C6D678497D7B}" destId="{DDCDBAA4-362D-41EF-884E-94F85A2029F8}" srcOrd="1" destOrd="0" parTransId="{8556C0E1-16E3-4578-93E2-6DB339C8FCFC}" sibTransId="{B13C1B6D-D483-4365-8AE2-1498399182CE}"/>
    <dgm:cxn modelId="{DE08D8E4-E368-4CD5-B4C1-52A99CD87A91}" srcId="{EE3259B7-009E-4244-8F2A-C9BC73FCB7AF}" destId="{A5B44F7A-0AA7-4F7B-A46E-42CD364F5ABE}" srcOrd="2" destOrd="0" parTransId="{2C57404F-A8B3-4B5D-8B6F-3D746F3CE283}" sibTransId="{04893FFD-6744-4CE9-BC9E-8AF1A4163A29}"/>
    <dgm:cxn modelId="{348D7001-D5CF-4E53-85AC-CA884E75C31E}" srcId="{B1785368-478B-4E80-BFEF-C6D678497D7B}" destId="{F2966FC7-286F-48C7-A38E-DE8C1C31227D}" srcOrd="0" destOrd="0" parTransId="{8F2D551D-75ED-4758-B78D-C2BF3E635B36}" sibTransId="{A8624E40-7903-44B8-820F-6D504435B7AE}"/>
    <dgm:cxn modelId="{32A31328-4845-419B-A29A-6FA03A8EC41F}" type="presOf" srcId="{E6193686-52E4-406A-911B-280986BAF25C}" destId="{467D1B37-5E72-4D77-99E2-A8E7C16CB04F}" srcOrd="0" destOrd="0" presId="urn:microsoft.com/office/officeart/2005/8/layout/hierarchy2"/>
    <dgm:cxn modelId="{DB39F7F0-85FC-476F-80F1-E5D17D69EF89}" srcId="{761204B6-0991-4D5F-B878-1C727B60D3EF}" destId="{EE3259B7-009E-4244-8F2A-C9BC73FCB7AF}" srcOrd="1" destOrd="0" parTransId="{779054F0-3151-45EC-B0C0-6244BD1E16CB}" sibTransId="{A6942353-C59F-4BA8-8DB5-16BE4CC834B6}"/>
    <dgm:cxn modelId="{736FA7A5-C66F-4198-9A9C-AA1989FF2698}" type="presOf" srcId="{41C07B2F-A6DB-4ECF-B78F-49F7BE84A5F5}" destId="{B9F8C39F-04E4-4421-B507-C39ED4D04F60}" srcOrd="0" destOrd="0" presId="urn:microsoft.com/office/officeart/2005/8/layout/hierarchy2"/>
    <dgm:cxn modelId="{A32CE27F-403E-4238-A377-0A27046F5BAB}" type="presOf" srcId="{8556C0E1-16E3-4578-93E2-6DB339C8FCFC}" destId="{BD7196B6-1125-4931-BC04-10D0A156D8AF}" srcOrd="1" destOrd="0" presId="urn:microsoft.com/office/officeart/2005/8/layout/hierarchy2"/>
    <dgm:cxn modelId="{3E764880-F8FC-4502-B292-8C9302B8FEB3}" type="presOf" srcId="{6029109C-FC6F-43AD-A1C9-6EA8DFFB8264}" destId="{3E1CF7E1-F7F3-46EC-947E-ADACF6DCCBE5}" srcOrd="1" destOrd="0" presId="urn:microsoft.com/office/officeart/2005/8/layout/hierarchy2"/>
    <dgm:cxn modelId="{51EC2386-1F01-4095-924B-05E991040DFF}" type="presOf" srcId="{B9EAE773-6824-4543-BBFF-D77B46E077CF}" destId="{D4E87B33-058F-49F5-8689-00CDC01C56C9}" srcOrd="0" destOrd="0" presId="urn:microsoft.com/office/officeart/2005/8/layout/hierarchy2"/>
    <dgm:cxn modelId="{35514D00-77AF-4CD8-8990-DB8EEEA3DE01}" type="presOf" srcId="{779054F0-3151-45EC-B0C0-6244BD1E16CB}" destId="{289A6B63-F55B-4175-8D9C-08ED0CBBF3AA}" srcOrd="0" destOrd="0" presId="urn:microsoft.com/office/officeart/2005/8/layout/hierarchy2"/>
    <dgm:cxn modelId="{5AA30AEB-A881-4AA3-B56D-4ACC07F35C0A}" srcId="{EE3259B7-009E-4244-8F2A-C9BC73FCB7AF}" destId="{42CB136F-CFD8-4DA6-832D-2A9B08804B32}" srcOrd="1" destOrd="0" parTransId="{6029109C-FC6F-43AD-A1C9-6EA8DFFB8264}" sibTransId="{D85EA6AD-1B7D-4D94-8949-02C50333431F}"/>
    <dgm:cxn modelId="{2EADAE06-1438-4B00-9910-6B85E05FC0A6}" type="presOf" srcId="{6029109C-FC6F-43AD-A1C9-6EA8DFFB8264}" destId="{E589593C-0075-43FF-B015-C62435E0BCEB}" srcOrd="0" destOrd="0" presId="urn:microsoft.com/office/officeart/2005/8/layout/hierarchy2"/>
    <dgm:cxn modelId="{E93F41F4-FA91-40E8-8A85-4C033EF62BBA}" type="presOf" srcId="{761204B6-0991-4D5F-B878-1C727B60D3EF}" destId="{B66BB750-30B3-44C4-999A-D21FDD433FB4}" srcOrd="0" destOrd="0" presId="urn:microsoft.com/office/officeart/2005/8/layout/hierarchy2"/>
    <dgm:cxn modelId="{E5F8BBD6-EB0D-4F0F-9DB7-637408E4E713}" type="presOf" srcId="{B9EAE773-6824-4543-BBFF-D77B46E077CF}" destId="{11166D5D-EE8D-4002-BBFC-0D8114063B41}" srcOrd="1" destOrd="0" presId="urn:microsoft.com/office/officeart/2005/8/layout/hierarchy2"/>
    <dgm:cxn modelId="{3C28ECC7-82F3-42A7-BF6A-0F1BD42479C4}" type="presOf" srcId="{42CB136F-CFD8-4DA6-832D-2A9B08804B32}" destId="{8C305638-0F34-405F-89AE-37026E9D19FC}" srcOrd="0" destOrd="0" presId="urn:microsoft.com/office/officeart/2005/8/layout/hierarchy2"/>
    <dgm:cxn modelId="{F6D1364F-FDDC-44B3-8E62-A3D6A0A1FD41}" type="presOf" srcId="{8F2D551D-75ED-4758-B78D-C2BF3E635B36}" destId="{EF7BE328-EED7-4A4B-BF31-27740F4088C7}" srcOrd="1" destOrd="0" presId="urn:microsoft.com/office/officeart/2005/8/layout/hierarchy2"/>
    <dgm:cxn modelId="{3618D7D1-362E-4560-9F60-066493C17B5A}" type="presOf" srcId="{8F2D551D-75ED-4758-B78D-C2BF3E635B36}" destId="{EA5F0E91-E4BB-447C-A72E-3AAB2403F9A8}" srcOrd="0" destOrd="0" presId="urn:microsoft.com/office/officeart/2005/8/layout/hierarchy2"/>
    <dgm:cxn modelId="{237024FD-CC56-41AB-BDD8-07068BB624FB}" type="presOf" srcId="{41C07B2F-A6DB-4ECF-B78F-49F7BE84A5F5}" destId="{B28A6028-E269-4497-BB11-D5BB7EFACD15}" srcOrd="1" destOrd="0" presId="urn:microsoft.com/office/officeart/2005/8/layout/hierarchy2"/>
    <dgm:cxn modelId="{EA6D1806-2D0C-4463-B765-C3E0D178BDD5}" type="presOf" srcId="{C4CFBECA-62EC-4228-B773-CFD502755CD4}" destId="{1DC1AEB2-7176-416A-B5D9-655923C2E666}" srcOrd="1" destOrd="0" presId="urn:microsoft.com/office/officeart/2005/8/layout/hierarchy2"/>
    <dgm:cxn modelId="{0B21C916-6F5F-4B43-AF35-8EC295209985}" type="presOf" srcId="{779054F0-3151-45EC-B0C0-6244BD1E16CB}" destId="{EA0AB0A1-5BB2-4615-AE65-9470F5FE8C39}" srcOrd="1" destOrd="0" presId="urn:microsoft.com/office/officeart/2005/8/layout/hierarchy2"/>
    <dgm:cxn modelId="{CCDF3A33-3900-43C4-AA0B-BF895F5E5332}" srcId="{EE3259B7-009E-4244-8F2A-C9BC73FCB7AF}" destId="{E772137E-91A8-4580-8096-8A22D547C9F3}" srcOrd="0" destOrd="0" parTransId="{41C07B2F-A6DB-4ECF-B78F-49F7BE84A5F5}" sibTransId="{5ACF8AEB-AB12-4FB5-A5FB-FA8664DB98CE}"/>
    <dgm:cxn modelId="{072056DE-EC42-416F-96BA-375646DD2E90}" srcId="{E6193686-52E4-406A-911B-280986BAF25C}" destId="{761204B6-0991-4D5F-B878-1C727B60D3EF}" srcOrd="0" destOrd="0" parTransId="{BF4B32CF-90F9-4AB2-BAC1-8C9094B7C697}" sibTransId="{FCA6E512-951C-45FC-A386-1D792D7CACC8}"/>
    <dgm:cxn modelId="{BDA9529D-8DEB-4D1A-97FB-DBA9BD403374}" srcId="{761204B6-0991-4D5F-B878-1C727B60D3EF}" destId="{B1785368-478B-4E80-BFEF-C6D678497D7B}" srcOrd="0" destOrd="0" parTransId="{B9EAE773-6824-4543-BBFF-D77B46E077CF}" sibTransId="{15354A22-0851-438C-9340-C1BA60450BA1}"/>
    <dgm:cxn modelId="{5F17536D-F24D-4684-9789-D9D71404398C}" type="presOf" srcId="{2C57404F-A8B3-4B5D-8B6F-3D746F3CE283}" destId="{3536A92C-98F9-45F6-92B0-DBDE761F5888}" srcOrd="1" destOrd="0" presId="urn:microsoft.com/office/officeart/2005/8/layout/hierarchy2"/>
    <dgm:cxn modelId="{2180249D-F8EE-4978-845B-1959EAD652EC}" type="presOf" srcId="{9C684D80-5523-49EA-BBEA-406D3DFCFD16}" destId="{E992B1AC-6132-462E-A2A3-5F8DAC2C364E}" srcOrd="0" destOrd="0" presId="urn:microsoft.com/office/officeart/2005/8/layout/hierarchy2"/>
    <dgm:cxn modelId="{ADBFD0CA-3457-4560-B9B1-ABF9D41F4F6E}" type="presOf" srcId="{B1785368-478B-4E80-BFEF-C6D678497D7B}" destId="{974CD521-A79B-4B85-A5D4-45DC41A973AC}" srcOrd="0" destOrd="0" presId="urn:microsoft.com/office/officeart/2005/8/layout/hierarchy2"/>
    <dgm:cxn modelId="{32F2625D-DFCF-4ADB-A225-C7A88A07D534}" srcId="{B1785368-478B-4E80-BFEF-C6D678497D7B}" destId="{9C684D80-5523-49EA-BBEA-406D3DFCFD16}" srcOrd="2" destOrd="0" parTransId="{C4CFBECA-62EC-4228-B773-CFD502755CD4}" sibTransId="{E3802299-C547-419B-9F02-470F8233F714}"/>
    <dgm:cxn modelId="{5049CFCE-68BD-409F-A1FD-70C45CD384B9}" type="presOf" srcId="{C4CFBECA-62EC-4228-B773-CFD502755CD4}" destId="{034D0B74-3749-4060-9247-E601DD4AFC48}" srcOrd="0" destOrd="0" presId="urn:microsoft.com/office/officeart/2005/8/layout/hierarchy2"/>
    <dgm:cxn modelId="{31ADF23A-E95E-4F28-8F87-A2FBAEF95DC9}" type="presOf" srcId="{EE3259B7-009E-4244-8F2A-C9BC73FCB7AF}" destId="{CDF2C20F-236F-4F97-AF85-59EDD2B9E178}" srcOrd="0" destOrd="0" presId="urn:microsoft.com/office/officeart/2005/8/layout/hierarchy2"/>
    <dgm:cxn modelId="{A5F40BC3-F1B7-44F0-9E7C-3B92A6B92981}" type="presOf" srcId="{2C57404F-A8B3-4B5D-8B6F-3D746F3CE283}" destId="{0A5B1EBE-0490-4B56-9FD5-37EEF3A171CE}" srcOrd="0" destOrd="0" presId="urn:microsoft.com/office/officeart/2005/8/layout/hierarchy2"/>
    <dgm:cxn modelId="{BEE1738A-911B-4974-840A-616AA0A545BC}" type="presOf" srcId="{F2966FC7-286F-48C7-A38E-DE8C1C31227D}" destId="{0AFCD5E1-581F-4055-8130-712F72DF7F3E}" srcOrd="0" destOrd="0" presId="urn:microsoft.com/office/officeart/2005/8/layout/hierarchy2"/>
    <dgm:cxn modelId="{A0F3B6A6-F1AB-40F2-AE3C-F07B96D21A3E}" type="presOf" srcId="{8556C0E1-16E3-4578-93E2-6DB339C8FCFC}" destId="{F70864B1-BE5F-431B-A8D0-7E9EC89EAF39}" srcOrd="0" destOrd="0" presId="urn:microsoft.com/office/officeart/2005/8/layout/hierarchy2"/>
    <dgm:cxn modelId="{C9B69A44-A659-414D-9C6A-5F83117BA399}" type="presOf" srcId="{E772137E-91A8-4580-8096-8A22D547C9F3}" destId="{9F6D6E5F-3325-40AA-B48C-D95A7F046A0F}" srcOrd="0" destOrd="0" presId="urn:microsoft.com/office/officeart/2005/8/layout/hierarchy2"/>
    <dgm:cxn modelId="{61632B21-6E40-4FC1-885A-FE67CA4C2901}" type="presOf" srcId="{DDCDBAA4-362D-41EF-884E-94F85A2029F8}" destId="{8756860E-D849-41B1-8CEB-078C37E99680}" srcOrd="0" destOrd="0" presId="urn:microsoft.com/office/officeart/2005/8/layout/hierarchy2"/>
    <dgm:cxn modelId="{0CE30268-D212-48FA-BACB-429EA2F09FB4}" type="presOf" srcId="{A5B44F7A-0AA7-4F7B-A46E-42CD364F5ABE}" destId="{3FA871E5-46D6-408E-AEEC-C3788F0F9A7B}" srcOrd="0" destOrd="0" presId="urn:microsoft.com/office/officeart/2005/8/layout/hierarchy2"/>
    <dgm:cxn modelId="{FBF6A3EB-A8B4-423E-BB95-7EBA0FAD65F8}" type="presParOf" srcId="{467D1B37-5E72-4D77-99E2-A8E7C16CB04F}" destId="{350F46E0-D75C-43E1-98CF-FB0D9B5C80B0}" srcOrd="0" destOrd="0" presId="urn:microsoft.com/office/officeart/2005/8/layout/hierarchy2"/>
    <dgm:cxn modelId="{6879D842-D0AA-4BA1-939B-43157BC877B4}" type="presParOf" srcId="{350F46E0-D75C-43E1-98CF-FB0D9B5C80B0}" destId="{B66BB750-30B3-44C4-999A-D21FDD433FB4}" srcOrd="0" destOrd="0" presId="urn:microsoft.com/office/officeart/2005/8/layout/hierarchy2"/>
    <dgm:cxn modelId="{77E6C3B8-07F4-4ADE-8459-31B55C78F8E5}" type="presParOf" srcId="{350F46E0-D75C-43E1-98CF-FB0D9B5C80B0}" destId="{A06CE27E-46A8-4E16-B365-821619FB6FA4}" srcOrd="1" destOrd="0" presId="urn:microsoft.com/office/officeart/2005/8/layout/hierarchy2"/>
    <dgm:cxn modelId="{C86E0A80-D157-4FA0-B1FA-59504280B6AB}" type="presParOf" srcId="{A06CE27E-46A8-4E16-B365-821619FB6FA4}" destId="{D4E87B33-058F-49F5-8689-00CDC01C56C9}" srcOrd="0" destOrd="0" presId="urn:microsoft.com/office/officeart/2005/8/layout/hierarchy2"/>
    <dgm:cxn modelId="{41BCB009-97C1-48A8-A83A-5F056D4A9456}" type="presParOf" srcId="{D4E87B33-058F-49F5-8689-00CDC01C56C9}" destId="{11166D5D-EE8D-4002-BBFC-0D8114063B41}" srcOrd="0" destOrd="0" presId="urn:microsoft.com/office/officeart/2005/8/layout/hierarchy2"/>
    <dgm:cxn modelId="{33B20081-1FF4-468B-A5CE-22E5A46E7CCC}" type="presParOf" srcId="{A06CE27E-46A8-4E16-B365-821619FB6FA4}" destId="{B5076A54-BA1F-4F20-9741-C8A8F6573F3D}" srcOrd="1" destOrd="0" presId="urn:microsoft.com/office/officeart/2005/8/layout/hierarchy2"/>
    <dgm:cxn modelId="{6EEF6AFB-5C8E-4B72-BD2D-165848A6FCED}" type="presParOf" srcId="{B5076A54-BA1F-4F20-9741-C8A8F6573F3D}" destId="{974CD521-A79B-4B85-A5D4-45DC41A973AC}" srcOrd="0" destOrd="0" presId="urn:microsoft.com/office/officeart/2005/8/layout/hierarchy2"/>
    <dgm:cxn modelId="{4378A09C-C1C4-4D58-A4E5-A3E7D7E62995}" type="presParOf" srcId="{B5076A54-BA1F-4F20-9741-C8A8F6573F3D}" destId="{EE882DF0-A485-4F09-A146-A30BEBEF9B7D}" srcOrd="1" destOrd="0" presId="urn:microsoft.com/office/officeart/2005/8/layout/hierarchy2"/>
    <dgm:cxn modelId="{D0734308-026B-444E-8CAB-20EF0BD0471A}" type="presParOf" srcId="{EE882DF0-A485-4F09-A146-A30BEBEF9B7D}" destId="{EA5F0E91-E4BB-447C-A72E-3AAB2403F9A8}" srcOrd="0" destOrd="0" presId="urn:microsoft.com/office/officeart/2005/8/layout/hierarchy2"/>
    <dgm:cxn modelId="{7156979F-11B1-4C47-8489-B34685BD313F}" type="presParOf" srcId="{EA5F0E91-E4BB-447C-A72E-3AAB2403F9A8}" destId="{EF7BE328-EED7-4A4B-BF31-27740F4088C7}" srcOrd="0" destOrd="0" presId="urn:microsoft.com/office/officeart/2005/8/layout/hierarchy2"/>
    <dgm:cxn modelId="{78FC3ECA-41A7-4D48-9F41-9D32F0A5DDCD}" type="presParOf" srcId="{EE882DF0-A485-4F09-A146-A30BEBEF9B7D}" destId="{9C1F425D-5E77-4671-BB3A-4EEDE7A66C81}" srcOrd="1" destOrd="0" presId="urn:microsoft.com/office/officeart/2005/8/layout/hierarchy2"/>
    <dgm:cxn modelId="{9A1DF567-8E90-4588-B10C-8EBE83AF703C}" type="presParOf" srcId="{9C1F425D-5E77-4671-BB3A-4EEDE7A66C81}" destId="{0AFCD5E1-581F-4055-8130-712F72DF7F3E}" srcOrd="0" destOrd="0" presId="urn:microsoft.com/office/officeart/2005/8/layout/hierarchy2"/>
    <dgm:cxn modelId="{EE1BFE19-4DAF-4916-B454-826EEFF8E7E9}" type="presParOf" srcId="{9C1F425D-5E77-4671-BB3A-4EEDE7A66C81}" destId="{1D93A935-1DCD-4B7D-A759-3FC7369ADAF9}" srcOrd="1" destOrd="0" presId="urn:microsoft.com/office/officeart/2005/8/layout/hierarchy2"/>
    <dgm:cxn modelId="{5FBC715F-ECE7-4E3A-9C51-491CDD45532B}" type="presParOf" srcId="{EE882DF0-A485-4F09-A146-A30BEBEF9B7D}" destId="{F70864B1-BE5F-431B-A8D0-7E9EC89EAF39}" srcOrd="2" destOrd="0" presId="urn:microsoft.com/office/officeart/2005/8/layout/hierarchy2"/>
    <dgm:cxn modelId="{2B6185A6-FCF9-4ED4-A3B1-8836D7046D51}" type="presParOf" srcId="{F70864B1-BE5F-431B-A8D0-7E9EC89EAF39}" destId="{BD7196B6-1125-4931-BC04-10D0A156D8AF}" srcOrd="0" destOrd="0" presId="urn:microsoft.com/office/officeart/2005/8/layout/hierarchy2"/>
    <dgm:cxn modelId="{117F87B8-5E6F-40FF-A07B-1CCC5B22B4BC}" type="presParOf" srcId="{EE882DF0-A485-4F09-A146-A30BEBEF9B7D}" destId="{73418C6F-3D8E-4D18-B482-C7350EF0F516}" srcOrd="3" destOrd="0" presId="urn:microsoft.com/office/officeart/2005/8/layout/hierarchy2"/>
    <dgm:cxn modelId="{ADD70471-31A0-472F-B3F0-C207CDADA5B4}" type="presParOf" srcId="{73418C6F-3D8E-4D18-B482-C7350EF0F516}" destId="{8756860E-D849-41B1-8CEB-078C37E99680}" srcOrd="0" destOrd="0" presId="urn:microsoft.com/office/officeart/2005/8/layout/hierarchy2"/>
    <dgm:cxn modelId="{30A80F75-68B0-4DBB-B32A-7F21FDA0DAC3}" type="presParOf" srcId="{73418C6F-3D8E-4D18-B482-C7350EF0F516}" destId="{FE7EEE5D-DC0D-458D-98FD-8D3C1E77244E}" srcOrd="1" destOrd="0" presId="urn:microsoft.com/office/officeart/2005/8/layout/hierarchy2"/>
    <dgm:cxn modelId="{DDD236A5-ABAA-4BD2-8EF8-1B26D657B3F4}" type="presParOf" srcId="{EE882DF0-A485-4F09-A146-A30BEBEF9B7D}" destId="{034D0B74-3749-4060-9247-E601DD4AFC48}" srcOrd="4" destOrd="0" presId="urn:microsoft.com/office/officeart/2005/8/layout/hierarchy2"/>
    <dgm:cxn modelId="{FC993A0A-78D5-4CF0-B0C5-6521B5BC1550}" type="presParOf" srcId="{034D0B74-3749-4060-9247-E601DD4AFC48}" destId="{1DC1AEB2-7176-416A-B5D9-655923C2E666}" srcOrd="0" destOrd="0" presId="urn:microsoft.com/office/officeart/2005/8/layout/hierarchy2"/>
    <dgm:cxn modelId="{3BA2B64E-0D2E-4530-AAD4-325A3340FE2F}" type="presParOf" srcId="{EE882DF0-A485-4F09-A146-A30BEBEF9B7D}" destId="{198FA87F-04DE-4C35-B599-A51C04AE26C5}" srcOrd="5" destOrd="0" presId="urn:microsoft.com/office/officeart/2005/8/layout/hierarchy2"/>
    <dgm:cxn modelId="{2560AC7A-E66A-41BD-9015-2D55ADA0DFAB}" type="presParOf" srcId="{198FA87F-04DE-4C35-B599-A51C04AE26C5}" destId="{E992B1AC-6132-462E-A2A3-5F8DAC2C364E}" srcOrd="0" destOrd="0" presId="urn:microsoft.com/office/officeart/2005/8/layout/hierarchy2"/>
    <dgm:cxn modelId="{2EDF1F98-DE0B-48F4-B3AE-4E60D07C8DE3}" type="presParOf" srcId="{198FA87F-04DE-4C35-B599-A51C04AE26C5}" destId="{FAC70B8B-C0B8-4FB5-B4C4-78B04369DE03}" srcOrd="1" destOrd="0" presId="urn:microsoft.com/office/officeart/2005/8/layout/hierarchy2"/>
    <dgm:cxn modelId="{D85DBC01-863D-4C1D-832F-3C869381E63B}" type="presParOf" srcId="{A06CE27E-46A8-4E16-B365-821619FB6FA4}" destId="{289A6B63-F55B-4175-8D9C-08ED0CBBF3AA}" srcOrd="2" destOrd="0" presId="urn:microsoft.com/office/officeart/2005/8/layout/hierarchy2"/>
    <dgm:cxn modelId="{230F31C2-93A6-4246-887F-7DBCF1D83DC9}" type="presParOf" srcId="{289A6B63-F55B-4175-8D9C-08ED0CBBF3AA}" destId="{EA0AB0A1-5BB2-4615-AE65-9470F5FE8C39}" srcOrd="0" destOrd="0" presId="urn:microsoft.com/office/officeart/2005/8/layout/hierarchy2"/>
    <dgm:cxn modelId="{7A1E6C4C-0334-4674-AF8E-6185CB7F05A8}" type="presParOf" srcId="{A06CE27E-46A8-4E16-B365-821619FB6FA4}" destId="{2C46D63D-EA2C-4677-BFAA-5E734056AC04}" srcOrd="3" destOrd="0" presId="urn:microsoft.com/office/officeart/2005/8/layout/hierarchy2"/>
    <dgm:cxn modelId="{EE1E27CD-B0CB-4B75-B4C3-EAE09BCF5C4A}" type="presParOf" srcId="{2C46D63D-EA2C-4677-BFAA-5E734056AC04}" destId="{CDF2C20F-236F-4F97-AF85-59EDD2B9E178}" srcOrd="0" destOrd="0" presId="urn:microsoft.com/office/officeart/2005/8/layout/hierarchy2"/>
    <dgm:cxn modelId="{987A4AEC-EE28-4DD8-9432-FCA5D584BBA3}" type="presParOf" srcId="{2C46D63D-EA2C-4677-BFAA-5E734056AC04}" destId="{DF5E0D77-1724-49AB-BCBA-8124F2F3DB49}" srcOrd="1" destOrd="0" presId="urn:microsoft.com/office/officeart/2005/8/layout/hierarchy2"/>
    <dgm:cxn modelId="{AE39D9AC-AD45-4464-B8D1-23703D4B14BA}" type="presParOf" srcId="{DF5E0D77-1724-49AB-BCBA-8124F2F3DB49}" destId="{B9F8C39F-04E4-4421-B507-C39ED4D04F60}" srcOrd="0" destOrd="0" presId="urn:microsoft.com/office/officeart/2005/8/layout/hierarchy2"/>
    <dgm:cxn modelId="{40B1ACB6-2C96-4F29-BEDB-57BE94B8FC0E}" type="presParOf" srcId="{B9F8C39F-04E4-4421-B507-C39ED4D04F60}" destId="{B28A6028-E269-4497-BB11-D5BB7EFACD15}" srcOrd="0" destOrd="0" presId="urn:microsoft.com/office/officeart/2005/8/layout/hierarchy2"/>
    <dgm:cxn modelId="{9937E556-E72B-4125-9BFD-1CD953037C74}" type="presParOf" srcId="{DF5E0D77-1724-49AB-BCBA-8124F2F3DB49}" destId="{4FEAC4D3-9F95-4208-A2E3-69AA82FEA3B5}" srcOrd="1" destOrd="0" presId="urn:microsoft.com/office/officeart/2005/8/layout/hierarchy2"/>
    <dgm:cxn modelId="{B9B14D30-BE44-4A67-A278-A3365F3E1F0A}" type="presParOf" srcId="{4FEAC4D3-9F95-4208-A2E3-69AA82FEA3B5}" destId="{9F6D6E5F-3325-40AA-B48C-D95A7F046A0F}" srcOrd="0" destOrd="0" presId="urn:microsoft.com/office/officeart/2005/8/layout/hierarchy2"/>
    <dgm:cxn modelId="{BD2EA602-37A6-4CD5-9B3F-EFEA27518B41}" type="presParOf" srcId="{4FEAC4D3-9F95-4208-A2E3-69AA82FEA3B5}" destId="{E8B42EA7-BA5D-4FA6-8CF0-46584BCD357B}" srcOrd="1" destOrd="0" presId="urn:microsoft.com/office/officeart/2005/8/layout/hierarchy2"/>
    <dgm:cxn modelId="{0A540006-40CA-4DD2-BEBF-A46C7D1D19CF}" type="presParOf" srcId="{DF5E0D77-1724-49AB-BCBA-8124F2F3DB49}" destId="{E589593C-0075-43FF-B015-C62435E0BCEB}" srcOrd="2" destOrd="0" presId="urn:microsoft.com/office/officeart/2005/8/layout/hierarchy2"/>
    <dgm:cxn modelId="{DC13095D-94B6-415C-8FC0-337E862EF18F}" type="presParOf" srcId="{E589593C-0075-43FF-B015-C62435E0BCEB}" destId="{3E1CF7E1-F7F3-46EC-947E-ADACF6DCCBE5}" srcOrd="0" destOrd="0" presId="urn:microsoft.com/office/officeart/2005/8/layout/hierarchy2"/>
    <dgm:cxn modelId="{14E5DAC8-E9F7-45B9-8F6B-A8C0DBEA9799}" type="presParOf" srcId="{DF5E0D77-1724-49AB-BCBA-8124F2F3DB49}" destId="{2EEA49D9-449C-45BD-B94A-A4ABB8DF70AE}" srcOrd="3" destOrd="0" presId="urn:microsoft.com/office/officeart/2005/8/layout/hierarchy2"/>
    <dgm:cxn modelId="{77E5A9F6-7BC0-4F28-B639-6914C898EB0E}" type="presParOf" srcId="{2EEA49D9-449C-45BD-B94A-A4ABB8DF70AE}" destId="{8C305638-0F34-405F-89AE-37026E9D19FC}" srcOrd="0" destOrd="0" presId="urn:microsoft.com/office/officeart/2005/8/layout/hierarchy2"/>
    <dgm:cxn modelId="{F16A0FFA-ABA8-4B37-A4EB-B8B188DFFDAB}" type="presParOf" srcId="{2EEA49D9-449C-45BD-B94A-A4ABB8DF70AE}" destId="{D0082834-47FF-4FC2-9B0D-FEC6E061CD07}" srcOrd="1" destOrd="0" presId="urn:microsoft.com/office/officeart/2005/8/layout/hierarchy2"/>
    <dgm:cxn modelId="{8FFA2779-68F9-4179-B647-1E5A2B3A00E8}" type="presParOf" srcId="{DF5E0D77-1724-49AB-BCBA-8124F2F3DB49}" destId="{0A5B1EBE-0490-4B56-9FD5-37EEF3A171CE}" srcOrd="4" destOrd="0" presId="urn:microsoft.com/office/officeart/2005/8/layout/hierarchy2"/>
    <dgm:cxn modelId="{B9B7A261-84E9-4352-AC62-EF325483A7CC}" type="presParOf" srcId="{0A5B1EBE-0490-4B56-9FD5-37EEF3A171CE}" destId="{3536A92C-98F9-45F6-92B0-DBDE761F5888}" srcOrd="0" destOrd="0" presId="urn:microsoft.com/office/officeart/2005/8/layout/hierarchy2"/>
    <dgm:cxn modelId="{6BA048F9-AA16-4CB9-BF8E-1A79A7FCA222}" type="presParOf" srcId="{DF5E0D77-1724-49AB-BCBA-8124F2F3DB49}" destId="{2E9F2396-5F82-4F9A-9241-39E3B23B8CFD}" srcOrd="5" destOrd="0" presId="urn:microsoft.com/office/officeart/2005/8/layout/hierarchy2"/>
    <dgm:cxn modelId="{4FF77238-C7C6-4B06-B7AF-99D80A648D2E}" type="presParOf" srcId="{2E9F2396-5F82-4F9A-9241-39E3B23B8CFD}" destId="{3FA871E5-46D6-408E-AEEC-C3788F0F9A7B}" srcOrd="0" destOrd="0" presId="urn:microsoft.com/office/officeart/2005/8/layout/hierarchy2"/>
    <dgm:cxn modelId="{4B9A4D42-1AC0-401F-AE4E-6C2C27D1BDD1}" type="presParOf" srcId="{2E9F2396-5F82-4F9A-9241-39E3B23B8CFD}" destId="{C70B8F3B-E587-42B5-9CFC-189791C6A04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0912301-F5DD-4C41-BEB6-DD5638B4BC7A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CBB85BF-6E0C-4C65-B82B-6B814EC32398}">
      <dgm:prSet phldrT="[Текст]" custT="1"/>
      <dgm:spPr/>
      <dgm:t>
        <a:bodyPr/>
        <a:lstStyle/>
        <a:p>
          <a:r>
            <a:rPr lang="uk-UA" sz="2400" dirty="0" smtClean="0"/>
            <a:t>Лабораторна діагностика</a:t>
          </a:r>
          <a:endParaRPr lang="ru-RU" sz="2400" dirty="0"/>
        </a:p>
      </dgm:t>
    </dgm:pt>
    <dgm:pt modelId="{32FA299D-D302-4698-A084-97FD7192D551}" type="parTrans" cxnId="{386562F3-D127-47B3-92A8-18A13DDAE535}">
      <dgm:prSet/>
      <dgm:spPr/>
      <dgm:t>
        <a:bodyPr/>
        <a:lstStyle/>
        <a:p>
          <a:endParaRPr lang="ru-RU"/>
        </a:p>
      </dgm:t>
    </dgm:pt>
    <dgm:pt modelId="{9137FDE8-FFDD-4ABC-BAF4-772D4EB1EB87}" type="sibTrans" cxnId="{386562F3-D127-47B3-92A8-18A13DDAE535}">
      <dgm:prSet/>
      <dgm:spPr/>
      <dgm:t>
        <a:bodyPr/>
        <a:lstStyle/>
        <a:p>
          <a:endParaRPr lang="ru-RU"/>
        </a:p>
      </dgm:t>
    </dgm:pt>
    <dgm:pt modelId="{0E79664F-37FB-404F-A201-3F8005FA4AC0}">
      <dgm:prSet phldrT="[Текст]" custT="1"/>
      <dgm:spPr/>
      <dgm:t>
        <a:bodyPr/>
        <a:lstStyle/>
        <a:p>
          <a:r>
            <a:rPr lang="uk-UA" sz="1400" dirty="0" smtClean="0">
              <a:cs typeface="Aharoni" pitchFamily="2" charset="-79"/>
            </a:rPr>
            <a:t>Тест толерантності до глюкози </a:t>
          </a:r>
          <a:r>
            <a:rPr lang="uk-UA" sz="1400" dirty="0" err="1" smtClean="0">
              <a:cs typeface="Aharoni" pitchFamily="2" charset="-79"/>
            </a:rPr>
            <a:t>–порушення</a:t>
          </a:r>
          <a:r>
            <a:rPr lang="uk-UA" sz="1400" dirty="0" smtClean="0">
              <a:cs typeface="Aharoni" pitchFamily="2" charset="-79"/>
            </a:rPr>
            <a:t> толерантності</a:t>
          </a:r>
          <a:endParaRPr lang="ru-RU" sz="1400" dirty="0">
            <a:cs typeface="Aharoni" pitchFamily="2" charset="-79"/>
          </a:endParaRPr>
        </a:p>
      </dgm:t>
    </dgm:pt>
    <dgm:pt modelId="{D168FBE9-C6DA-49FA-862D-3DC8B6FD6878}" type="parTrans" cxnId="{CFCACFE0-432B-4696-A314-3DFCDCEEAA82}">
      <dgm:prSet/>
      <dgm:spPr/>
      <dgm:t>
        <a:bodyPr/>
        <a:lstStyle/>
        <a:p>
          <a:endParaRPr lang="ru-RU"/>
        </a:p>
      </dgm:t>
    </dgm:pt>
    <dgm:pt modelId="{2BC7A0E7-EB81-4C81-9827-74970652746E}" type="sibTrans" cxnId="{CFCACFE0-432B-4696-A314-3DFCDCEEAA82}">
      <dgm:prSet/>
      <dgm:spPr/>
      <dgm:t>
        <a:bodyPr/>
        <a:lstStyle/>
        <a:p>
          <a:endParaRPr lang="ru-RU"/>
        </a:p>
      </dgm:t>
    </dgm:pt>
    <dgm:pt modelId="{FE161FFD-8A35-44A7-A469-7F46A4D53F92}">
      <dgm:prSet phldrT="[Текст]" custT="1"/>
      <dgm:spPr/>
      <dgm:t>
        <a:bodyPr/>
        <a:lstStyle/>
        <a:p>
          <a:r>
            <a:rPr lang="uk-UA" sz="1400" dirty="0" err="1" smtClean="0"/>
            <a:t>Ліпідограма</a:t>
          </a:r>
          <a:r>
            <a:rPr lang="uk-UA" sz="1400" dirty="0" smtClean="0"/>
            <a:t> – підвищення ХС,ТАГ,ЛПНЩ</a:t>
          </a:r>
          <a:endParaRPr lang="ru-RU" sz="1400" dirty="0"/>
        </a:p>
      </dgm:t>
    </dgm:pt>
    <dgm:pt modelId="{8863548A-C442-4292-A511-BA2C361A6C2E}" type="parTrans" cxnId="{B3EA1064-0253-4289-9BBD-A7F8A8C75BA5}">
      <dgm:prSet/>
      <dgm:spPr/>
      <dgm:t>
        <a:bodyPr/>
        <a:lstStyle/>
        <a:p>
          <a:endParaRPr lang="ru-RU"/>
        </a:p>
      </dgm:t>
    </dgm:pt>
    <dgm:pt modelId="{51672397-CA1D-4A3A-A848-B31DEFC52E38}" type="sibTrans" cxnId="{B3EA1064-0253-4289-9BBD-A7F8A8C75BA5}">
      <dgm:prSet/>
      <dgm:spPr/>
      <dgm:t>
        <a:bodyPr/>
        <a:lstStyle/>
        <a:p>
          <a:endParaRPr lang="ru-RU"/>
        </a:p>
      </dgm:t>
    </dgm:pt>
    <dgm:pt modelId="{C35B4A8D-9EB6-4F64-BB29-305766EF7980}">
      <dgm:prSet phldrT="[Текст]" custT="1"/>
      <dgm:spPr/>
      <dgm:t>
        <a:bodyPr/>
        <a:lstStyle/>
        <a:p>
          <a:r>
            <a:rPr lang="uk-UA" sz="2400" dirty="0" smtClean="0"/>
            <a:t>Гормональні порушення</a:t>
          </a:r>
          <a:endParaRPr lang="ru-RU" sz="2400" dirty="0"/>
        </a:p>
      </dgm:t>
    </dgm:pt>
    <dgm:pt modelId="{1FFDC435-F69C-439E-B9C2-C6D96404CD18}" type="parTrans" cxnId="{0EA142F2-C9E7-454B-97FD-407883574349}">
      <dgm:prSet/>
      <dgm:spPr/>
      <dgm:t>
        <a:bodyPr/>
        <a:lstStyle/>
        <a:p>
          <a:endParaRPr lang="ru-RU"/>
        </a:p>
      </dgm:t>
    </dgm:pt>
    <dgm:pt modelId="{2C2F3811-30A3-4E54-AC20-029F83DE50EA}" type="sibTrans" cxnId="{0EA142F2-C9E7-454B-97FD-407883574349}">
      <dgm:prSet/>
      <dgm:spPr/>
      <dgm:t>
        <a:bodyPr/>
        <a:lstStyle/>
        <a:p>
          <a:endParaRPr lang="ru-RU"/>
        </a:p>
      </dgm:t>
    </dgm:pt>
    <dgm:pt modelId="{241BC2FD-8952-44BB-A60C-90BB26977937}">
      <dgm:prSet phldrT="[Текст]" custT="1"/>
      <dgm:spPr/>
      <dgm:t>
        <a:bodyPr/>
        <a:lstStyle/>
        <a:p>
          <a:r>
            <a:rPr lang="uk-UA" sz="1400" dirty="0" smtClean="0"/>
            <a:t>Дефіцит гормону росту – зниження ІФ1</a:t>
          </a:r>
          <a:endParaRPr lang="ru-RU" sz="1400" dirty="0"/>
        </a:p>
      </dgm:t>
    </dgm:pt>
    <dgm:pt modelId="{5E8C92B7-49CA-40FA-B083-123EAB1B5C73}" type="parTrans" cxnId="{5B5CF4CD-6F1C-46E7-91E1-E3D338E70CC7}">
      <dgm:prSet/>
      <dgm:spPr/>
      <dgm:t>
        <a:bodyPr/>
        <a:lstStyle/>
        <a:p>
          <a:endParaRPr lang="ru-RU"/>
        </a:p>
      </dgm:t>
    </dgm:pt>
    <dgm:pt modelId="{D5D642CB-A598-4136-AE89-246C060C72DE}" type="sibTrans" cxnId="{5B5CF4CD-6F1C-46E7-91E1-E3D338E70CC7}">
      <dgm:prSet/>
      <dgm:spPr/>
      <dgm:t>
        <a:bodyPr/>
        <a:lstStyle/>
        <a:p>
          <a:endParaRPr lang="ru-RU"/>
        </a:p>
      </dgm:t>
    </dgm:pt>
    <dgm:pt modelId="{DD2881EF-004D-41E8-ACAE-019E1AB1C478}">
      <dgm:prSet phldrT="[Текст]" custT="1"/>
      <dgm:spPr/>
      <dgm:t>
        <a:bodyPr/>
        <a:lstStyle/>
        <a:p>
          <a:r>
            <a:rPr lang="uk-UA" sz="1400" dirty="0" smtClean="0"/>
            <a:t>ХГЛ  - підвищений</a:t>
          </a:r>
        </a:p>
        <a:p>
          <a:r>
            <a:rPr lang="uk-UA" sz="1400" dirty="0" smtClean="0"/>
            <a:t>Тестостерон та вільний естрадіол - знижені</a:t>
          </a:r>
          <a:endParaRPr lang="ru-RU" sz="1400" dirty="0"/>
        </a:p>
      </dgm:t>
    </dgm:pt>
    <dgm:pt modelId="{7F23224C-9CBB-44BF-A988-D7C98B1CAEA5}" type="parTrans" cxnId="{CAB278A8-5B29-4DF1-81E9-45043F48CBE2}">
      <dgm:prSet/>
      <dgm:spPr/>
      <dgm:t>
        <a:bodyPr/>
        <a:lstStyle/>
        <a:p>
          <a:endParaRPr lang="ru-RU"/>
        </a:p>
      </dgm:t>
    </dgm:pt>
    <dgm:pt modelId="{A4952375-0875-483F-9E5C-80EEED769ABE}" type="sibTrans" cxnId="{CAB278A8-5B29-4DF1-81E9-45043F48CBE2}">
      <dgm:prSet/>
      <dgm:spPr/>
      <dgm:t>
        <a:bodyPr/>
        <a:lstStyle/>
        <a:p>
          <a:endParaRPr lang="ru-RU"/>
        </a:p>
      </dgm:t>
    </dgm:pt>
    <dgm:pt modelId="{84FA814F-4128-466C-89A5-B44851CC5537}">
      <dgm:prSet phldrT="[Текст]" custT="1"/>
      <dgm:spPr/>
      <dgm:t>
        <a:bodyPr/>
        <a:lstStyle/>
        <a:p>
          <a:r>
            <a:rPr lang="uk-UA" sz="2400" dirty="0" smtClean="0"/>
            <a:t>Функціональна діагностика</a:t>
          </a:r>
        </a:p>
        <a:p>
          <a:r>
            <a:rPr lang="uk-UA" sz="2400" dirty="0" smtClean="0"/>
            <a:t>(за симптоматичних проявів)</a:t>
          </a:r>
          <a:endParaRPr lang="ru-RU" sz="2400" dirty="0"/>
        </a:p>
      </dgm:t>
    </dgm:pt>
    <dgm:pt modelId="{15803429-659D-4E82-B84D-E6F5AD442095}" type="parTrans" cxnId="{503A48CB-280B-4B81-B2F9-6D4D4A8E9646}">
      <dgm:prSet/>
      <dgm:spPr/>
      <dgm:t>
        <a:bodyPr/>
        <a:lstStyle/>
        <a:p>
          <a:endParaRPr lang="ru-RU"/>
        </a:p>
      </dgm:t>
    </dgm:pt>
    <dgm:pt modelId="{C126E64D-CF0D-4369-9CB8-C3B484CD924B}" type="sibTrans" cxnId="{503A48CB-280B-4B81-B2F9-6D4D4A8E9646}">
      <dgm:prSet/>
      <dgm:spPr/>
      <dgm:t>
        <a:bodyPr/>
        <a:lstStyle/>
        <a:p>
          <a:endParaRPr lang="ru-RU"/>
        </a:p>
      </dgm:t>
    </dgm:pt>
    <dgm:pt modelId="{C421D682-E130-45BF-8CF4-C16043763279}">
      <dgm:prSet phldrT="[Текст]"/>
      <dgm:spPr/>
      <dgm:t>
        <a:bodyPr/>
        <a:lstStyle/>
        <a:p>
          <a:r>
            <a:rPr lang="uk-UA" dirty="0" smtClean="0"/>
            <a:t>Рентгенографія китиць</a:t>
          </a:r>
          <a:endParaRPr lang="ru-RU" dirty="0"/>
        </a:p>
      </dgm:t>
    </dgm:pt>
    <dgm:pt modelId="{85F901F7-F62D-4814-BA77-A5059CDE28E9}" type="parTrans" cxnId="{551A5F2B-9966-47EA-8232-EF0EE823E048}">
      <dgm:prSet/>
      <dgm:spPr/>
      <dgm:t>
        <a:bodyPr/>
        <a:lstStyle/>
        <a:p>
          <a:endParaRPr lang="ru-RU"/>
        </a:p>
      </dgm:t>
    </dgm:pt>
    <dgm:pt modelId="{85C46B8B-959A-43E7-81D5-9990EE9DC3E1}" type="sibTrans" cxnId="{551A5F2B-9966-47EA-8232-EF0EE823E048}">
      <dgm:prSet/>
      <dgm:spPr/>
      <dgm:t>
        <a:bodyPr/>
        <a:lstStyle/>
        <a:p>
          <a:endParaRPr lang="ru-RU"/>
        </a:p>
      </dgm:t>
    </dgm:pt>
    <dgm:pt modelId="{0225D946-921C-458C-8A62-4DD7D72F6C62}">
      <dgm:prSet custT="1"/>
      <dgm:spPr/>
      <dgm:t>
        <a:bodyPr/>
        <a:lstStyle/>
        <a:p>
          <a:r>
            <a:rPr lang="uk-UA" sz="1400" dirty="0" err="1" smtClean="0"/>
            <a:t>Поліцитемія</a:t>
          </a:r>
          <a:r>
            <a:rPr lang="uk-UA" sz="1400" dirty="0" smtClean="0"/>
            <a:t> за </a:t>
          </a:r>
          <a:r>
            <a:rPr lang="uk-UA" sz="1400" dirty="0" err="1" smtClean="0"/>
            <a:t>ровитку</a:t>
          </a:r>
          <a:r>
            <a:rPr lang="uk-UA" sz="1400" dirty="0" smtClean="0"/>
            <a:t> </a:t>
          </a:r>
          <a:r>
            <a:rPr lang="uk-UA" sz="1400" dirty="0" err="1" smtClean="0"/>
            <a:t>синдрома</a:t>
          </a:r>
          <a:r>
            <a:rPr lang="uk-UA" sz="1400" dirty="0" smtClean="0"/>
            <a:t> </a:t>
          </a:r>
          <a:r>
            <a:rPr lang="uk-UA" sz="1400" dirty="0" err="1" smtClean="0"/>
            <a:t>Піквіка</a:t>
          </a:r>
          <a:endParaRPr lang="ru-RU" sz="1400" dirty="0"/>
        </a:p>
      </dgm:t>
    </dgm:pt>
    <dgm:pt modelId="{FF1A1261-1CE5-4BBE-9FCA-1B144BBC1756}" type="parTrans" cxnId="{8ED90E0E-595C-4E99-B19F-F377FDF92FE3}">
      <dgm:prSet/>
      <dgm:spPr/>
      <dgm:t>
        <a:bodyPr/>
        <a:lstStyle/>
        <a:p>
          <a:endParaRPr lang="ru-RU"/>
        </a:p>
      </dgm:t>
    </dgm:pt>
    <dgm:pt modelId="{37DEDF4D-A5D8-4554-85C3-923CECD8D557}" type="sibTrans" cxnId="{8ED90E0E-595C-4E99-B19F-F377FDF92FE3}">
      <dgm:prSet/>
      <dgm:spPr/>
      <dgm:t>
        <a:bodyPr/>
        <a:lstStyle/>
        <a:p>
          <a:endParaRPr lang="ru-RU"/>
        </a:p>
      </dgm:t>
    </dgm:pt>
    <dgm:pt modelId="{3CF8F663-E6BD-4FE7-A23C-0F7B2D8B4A1E}">
      <dgm:prSet/>
      <dgm:spPr/>
      <dgm:t>
        <a:bodyPr/>
        <a:lstStyle/>
        <a:p>
          <a:r>
            <a:rPr lang="uk-UA" dirty="0" smtClean="0"/>
            <a:t>Зниження ФСГ та ЛГ</a:t>
          </a:r>
          <a:endParaRPr lang="ru-RU" dirty="0"/>
        </a:p>
      </dgm:t>
    </dgm:pt>
    <dgm:pt modelId="{2511FDD1-F7C7-46ED-9C79-5503CB0EB65E}" type="parTrans" cxnId="{66229884-FA2E-43D3-B34C-63E83965F68F}">
      <dgm:prSet/>
      <dgm:spPr/>
      <dgm:t>
        <a:bodyPr/>
        <a:lstStyle/>
        <a:p>
          <a:endParaRPr lang="ru-RU"/>
        </a:p>
      </dgm:t>
    </dgm:pt>
    <dgm:pt modelId="{0D46D853-57C1-4A49-8258-A2B262FA9199}" type="sibTrans" cxnId="{66229884-FA2E-43D3-B34C-63E83965F68F}">
      <dgm:prSet/>
      <dgm:spPr/>
      <dgm:t>
        <a:bodyPr/>
        <a:lstStyle/>
        <a:p>
          <a:endParaRPr lang="ru-RU"/>
        </a:p>
      </dgm:t>
    </dgm:pt>
    <dgm:pt modelId="{8C1429CE-C871-4FC8-9D37-DD636FCDC72C}">
      <dgm:prSet/>
      <dgm:spPr/>
      <dgm:t>
        <a:bodyPr/>
        <a:lstStyle/>
        <a:p>
          <a:r>
            <a:rPr lang="uk-UA" dirty="0" smtClean="0"/>
            <a:t>Порушення </a:t>
          </a:r>
          <a:r>
            <a:rPr lang="uk-UA" dirty="0" err="1" smtClean="0"/>
            <a:t>іункції</a:t>
          </a:r>
          <a:r>
            <a:rPr lang="uk-UA" dirty="0" smtClean="0"/>
            <a:t> ЩЗ та </a:t>
          </a:r>
          <a:r>
            <a:rPr lang="uk-UA" dirty="0" err="1" smtClean="0"/>
            <a:t>наднирників</a:t>
          </a:r>
          <a:endParaRPr lang="ru-RU" dirty="0"/>
        </a:p>
      </dgm:t>
    </dgm:pt>
    <dgm:pt modelId="{0C6DDBCE-E258-4082-B2DC-AABC2BB2645A}" type="parTrans" cxnId="{DD4ACAAF-BAA5-45E9-AB26-9B2374FF6ABB}">
      <dgm:prSet/>
      <dgm:spPr/>
      <dgm:t>
        <a:bodyPr/>
        <a:lstStyle/>
        <a:p>
          <a:endParaRPr lang="ru-RU"/>
        </a:p>
      </dgm:t>
    </dgm:pt>
    <dgm:pt modelId="{762D1CF3-B4CD-4C57-843C-8A9E0493BF57}" type="sibTrans" cxnId="{DD4ACAAF-BAA5-45E9-AB26-9B2374FF6ABB}">
      <dgm:prSet/>
      <dgm:spPr/>
      <dgm:t>
        <a:bodyPr/>
        <a:lstStyle/>
        <a:p>
          <a:endParaRPr lang="ru-RU"/>
        </a:p>
      </dgm:t>
    </dgm:pt>
    <dgm:pt modelId="{9A871823-E13B-49C7-A4AC-52BE4CE3E227}">
      <dgm:prSet/>
      <dgm:spPr/>
      <dgm:t>
        <a:bodyPr/>
        <a:lstStyle/>
        <a:p>
          <a:r>
            <a:rPr lang="uk-UA" dirty="0" smtClean="0"/>
            <a:t>Підвищення рівня С-пептиду</a:t>
          </a:r>
          <a:endParaRPr lang="ru-RU" dirty="0"/>
        </a:p>
      </dgm:t>
    </dgm:pt>
    <dgm:pt modelId="{F49676EC-D49E-4579-9C19-FC949560D096}" type="parTrans" cxnId="{C4B76860-5CCB-4A46-9195-AA708EB8B4D6}">
      <dgm:prSet/>
      <dgm:spPr/>
      <dgm:t>
        <a:bodyPr/>
        <a:lstStyle/>
        <a:p>
          <a:endParaRPr lang="ru-RU"/>
        </a:p>
      </dgm:t>
    </dgm:pt>
    <dgm:pt modelId="{E0D7328E-F0BD-45CA-B8EA-B004F607EFF4}" type="sibTrans" cxnId="{C4B76860-5CCB-4A46-9195-AA708EB8B4D6}">
      <dgm:prSet/>
      <dgm:spPr/>
      <dgm:t>
        <a:bodyPr/>
        <a:lstStyle/>
        <a:p>
          <a:endParaRPr lang="ru-RU"/>
        </a:p>
      </dgm:t>
    </dgm:pt>
    <dgm:pt modelId="{BE24E309-B169-414E-A994-11260884DB6C}">
      <dgm:prSet/>
      <dgm:spPr/>
      <dgm:t>
        <a:bodyPr/>
        <a:lstStyle/>
        <a:p>
          <a:r>
            <a:rPr lang="uk-UA" dirty="0" smtClean="0"/>
            <a:t>Рентген ОГК</a:t>
          </a:r>
          <a:endParaRPr lang="ru-RU" dirty="0"/>
        </a:p>
      </dgm:t>
    </dgm:pt>
    <dgm:pt modelId="{5D6CD0C3-57BB-4735-B880-D4FD9804176E}" type="parTrans" cxnId="{70EDFFA5-FEBD-483F-AB55-D32043FD282C}">
      <dgm:prSet/>
      <dgm:spPr/>
    </dgm:pt>
    <dgm:pt modelId="{5CC31C3B-E68D-483C-9153-D7E8D1B1CFE5}" type="sibTrans" cxnId="{70EDFFA5-FEBD-483F-AB55-D32043FD282C}">
      <dgm:prSet/>
      <dgm:spPr/>
    </dgm:pt>
    <dgm:pt modelId="{166DEE9B-B472-461F-9FDB-629E02E87B44}">
      <dgm:prSet/>
      <dgm:spPr/>
      <dgm:t>
        <a:bodyPr/>
        <a:lstStyle/>
        <a:p>
          <a:r>
            <a:rPr lang="uk-UA" dirty="0" smtClean="0"/>
            <a:t>МРТ головного мозку</a:t>
          </a:r>
          <a:endParaRPr lang="ru-RU" dirty="0"/>
        </a:p>
      </dgm:t>
    </dgm:pt>
    <dgm:pt modelId="{8755B145-F49E-41E2-8613-F3C9F91A93E9}" type="parTrans" cxnId="{C8545C88-7800-41EC-AACB-2CE14A68B880}">
      <dgm:prSet/>
      <dgm:spPr/>
    </dgm:pt>
    <dgm:pt modelId="{D761AB2B-0C22-43CB-8333-74F6D1EE1EF9}" type="sibTrans" cxnId="{C8545C88-7800-41EC-AACB-2CE14A68B880}">
      <dgm:prSet/>
      <dgm:spPr/>
    </dgm:pt>
    <dgm:pt modelId="{AE00A650-FC48-48A2-AC3C-AC6F884E5C83}">
      <dgm:prSet/>
      <dgm:spPr/>
      <dgm:t>
        <a:bodyPr/>
        <a:lstStyle/>
        <a:p>
          <a:r>
            <a:rPr lang="uk-UA" dirty="0" smtClean="0"/>
            <a:t>Дослідження сну для вивів затримки</a:t>
          </a:r>
          <a:endParaRPr lang="ru-RU" dirty="0"/>
        </a:p>
      </dgm:t>
    </dgm:pt>
    <dgm:pt modelId="{01252396-6AFE-473E-8847-637F3FEB7F30}" type="parTrans" cxnId="{0AF4736C-04AB-4714-9415-B6DE16BB778C}">
      <dgm:prSet/>
      <dgm:spPr/>
    </dgm:pt>
    <dgm:pt modelId="{4E9CA0DA-C313-42E9-AD6E-DF6C41989E69}" type="sibTrans" cxnId="{0AF4736C-04AB-4714-9415-B6DE16BB778C}">
      <dgm:prSet/>
      <dgm:spPr/>
    </dgm:pt>
    <dgm:pt modelId="{03D84609-498D-4D1A-A818-D3076EAC595C}">
      <dgm:prSet/>
      <dgm:spPr/>
      <dgm:t>
        <a:bodyPr/>
        <a:lstStyle/>
        <a:p>
          <a:r>
            <a:rPr lang="en-US" dirty="0" smtClean="0"/>
            <a:t>DEXA </a:t>
          </a:r>
          <a:r>
            <a:rPr lang="uk-UA" dirty="0" smtClean="0"/>
            <a:t>для виявлення остеопорозу</a:t>
          </a:r>
          <a:endParaRPr lang="ru-RU" dirty="0"/>
        </a:p>
      </dgm:t>
    </dgm:pt>
    <dgm:pt modelId="{FA898260-2200-44CC-B9B5-44AA998FAB9A}" type="parTrans" cxnId="{6106D97C-05C2-42E8-B74E-6ADC83440A98}">
      <dgm:prSet/>
      <dgm:spPr/>
    </dgm:pt>
    <dgm:pt modelId="{F1AFBF6C-79F9-4351-83B0-85BAE950C6F6}" type="sibTrans" cxnId="{6106D97C-05C2-42E8-B74E-6ADC83440A98}">
      <dgm:prSet/>
      <dgm:spPr/>
    </dgm:pt>
    <dgm:pt modelId="{CC4FC609-7FD5-48BD-8861-3485B132EF9C}" type="pres">
      <dgm:prSet presAssocID="{00912301-F5DD-4C41-BEB6-DD5638B4BC7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00C790-6A63-435F-B603-AD110276C285}" type="pres">
      <dgm:prSet presAssocID="{9CBB85BF-6E0C-4C65-B82B-6B814EC32398}" presName="compNode" presStyleCnt="0"/>
      <dgm:spPr/>
    </dgm:pt>
    <dgm:pt modelId="{0F25C2E5-F8E4-4301-AF55-6A1CD5050389}" type="pres">
      <dgm:prSet presAssocID="{9CBB85BF-6E0C-4C65-B82B-6B814EC32398}" presName="aNode" presStyleLbl="bgShp" presStyleIdx="0" presStyleCnt="3"/>
      <dgm:spPr/>
      <dgm:t>
        <a:bodyPr/>
        <a:lstStyle/>
        <a:p>
          <a:endParaRPr lang="ru-RU"/>
        </a:p>
      </dgm:t>
    </dgm:pt>
    <dgm:pt modelId="{7F2A30F5-5E1B-4F8D-9C1F-745D20685D55}" type="pres">
      <dgm:prSet presAssocID="{9CBB85BF-6E0C-4C65-B82B-6B814EC32398}" presName="textNode" presStyleLbl="bgShp" presStyleIdx="0" presStyleCnt="3"/>
      <dgm:spPr/>
      <dgm:t>
        <a:bodyPr/>
        <a:lstStyle/>
        <a:p>
          <a:endParaRPr lang="ru-RU"/>
        </a:p>
      </dgm:t>
    </dgm:pt>
    <dgm:pt modelId="{6EFB533C-BC68-40A1-B56A-C844F4B2ECAA}" type="pres">
      <dgm:prSet presAssocID="{9CBB85BF-6E0C-4C65-B82B-6B814EC32398}" presName="compChildNode" presStyleCnt="0"/>
      <dgm:spPr/>
    </dgm:pt>
    <dgm:pt modelId="{D6C40CB6-478E-4107-A0A3-9FE3BA55644B}" type="pres">
      <dgm:prSet presAssocID="{9CBB85BF-6E0C-4C65-B82B-6B814EC32398}" presName="theInnerList" presStyleCnt="0"/>
      <dgm:spPr/>
    </dgm:pt>
    <dgm:pt modelId="{7E0EB27D-7E19-4139-BEDD-3BC7522C69D5}" type="pres">
      <dgm:prSet presAssocID="{0E79664F-37FB-404F-A201-3F8005FA4AC0}" presName="childNode" presStyleLbl="node1" presStyleIdx="0" presStyleCnt="13" custScaleX="125096" custScaleY="1329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96FF9E-2443-43AD-ADBD-66D4D948985D}" type="pres">
      <dgm:prSet presAssocID="{0E79664F-37FB-404F-A201-3F8005FA4AC0}" presName="aSpace2" presStyleCnt="0"/>
      <dgm:spPr/>
    </dgm:pt>
    <dgm:pt modelId="{B93F8B8F-4897-4D71-BFA9-3F031EFDA28D}" type="pres">
      <dgm:prSet presAssocID="{FE161FFD-8A35-44A7-A469-7F46A4D53F92}" presName="childNode" presStyleLbl="node1" presStyleIdx="1" presStyleCnt="13" custScaleX="125096" custScaleY="1396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9C6AC0-43F7-4205-B54A-092005AAD81B}" type="pres">
      <dgm:prSet presAssocID="{FE161FFD-8A35-44A7-A469-7F46A4D53F92}" presName="aSpace2" presStyleCnt="0"/>
      <dgm:spPr/>
    </dgm:pt>
    <dgm:pt modelId="{9CE66DEF-E113-4EF7-A03B-96BE603866BE}" type="pres">
      <dgm:prSet presAssocID="{0225D946-921C-458C-8A62-4DD7D72F6C62}" presName="childNode" presStyleLbl="node1" presStyleIdx="2" presStyleCnt="13" custScaleX="125096" custScaleY="204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080227-D384-4771-9CE8-794F9E0791AD}" type="pres">
      <dgm:prSet presAssocID="{9CBB85BF-6E0C-4C65-B82B-6B814EC32398}" presName="aSpace" presStyleCnt="0"/>
      <dgm:spPr/>
    </dgm:pt>
    <dgm:pt modelId="{791B7AE8-D729-4B35-B34E-77DCFD840752}" type="pres">
      <dgm:prSet presAssocID="{C35B4A8D-9EB6-4F64-BB29-305766EF7980}" presName="compNode" presStyleCnt="0"/>
      <dgm:spPr/>
    </dgm:pt>
    <dgm:pt modelId="{49D42829-C47C-41B7-BB92-B9610BD0BB3E}" type="pres">
      <dgm:prSet presAssocID="{C35B4A8D-9EB6-4F64-BB29-305766EF7980}" presName="aNode" presStyleLbl="bgShp" presStyleIdx="1" presStyleCnt="3"/>
      <dgm:spPr/>
      <dgm:t>
        <a:bodyPr/>
        <a:lstStyle/>
        <a:p>
          <a:endParaRPr lang="ru-RU"/>
        </a:p>
      </dgm:t>
    </dgm:pt>
    <dgm:pt modelId="{099BD007-1FF1-44A4-8703-55EE5B03DCBD}" type="pres">
      <dgm:prSet presAssocID="{C35B4A8D-9EB6-4F64-BB29-305766EF7980}" presName="textNode" presStyleLbl="bgShp" presStyleIdx="1" presStyleCnt="3"/>
      <dgm:spPr/>
      <dgm:t>
        <a:bodyPr/>
        <a:lstStyle/>
        <a:p>
          <a:endParaRPr lang="ru-RU"/>
        </a:p>
      </dgm:t>
    </dgm:pt>
    <dgm:pt modelId="{31DEAEE6-4740-4069-9121-86CAFB5898F5}" type="pres">
      <dgm:prSet presAssocID="{C35B4A8D-9EB6-4F64-BB29-305766EF7980}" presName="compChildNode" presStyleCnt="0"/>
      <dgm:spPr/>
    </dgm:pt>
    <dgm:pt modelId="{949FAE2B-96D4-46A0-A224-0ACF09C2F7B4}" type="pres">
      <dgm:prSet presAssocID="{C35B4A8D-9EB6-4F64-BB29-305766EF7980}" presName="theInnerList" presStyleCnt="0"/>
      <dgm:spPr/>
    </dgm:pt>
    <dgm:pt modelId="{07E36E0A-DF8C-4B34-8FB2-6556D3FD07FE}" type="pres">
      <dgm:prSet presAssocID="{241BC2FD-8952-44BB-A60C-90BB26977937}" presName="childNode" presStyleLbl="node1" presStyleIdx="3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BDB099-90ED-46E0-927A-56E5C14CBC05}" type="pres">
      <dgm:prSet presAssocID="{241BC2FD-8952-44BB-A60C-90BB26977937}" presName="aSpace2" presStyleCnt="0"/>
      <dgm:spPr/>
    </dgm:pt>
    <dgm:pt modelId="{ED834A37-1BEA-40D5-9CFE-77DF066877C1}" type="pres">
      <dgm:prSet presAssocID="{DD2881EF-004D-41E8-ACAE-019E1AB1C478}" presName="childNode" presStyleLbl="node1" presStyleIdx="4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5DC9EE-9C55-45F7-8FE5-82DB6BE232DA}" type="pres">
      <dgm:prSet presAssocID="{DD2881EF-004D-41E8-ACAE-019E1AB1C478}" presName="aSpace2" presStyleCnt="0"/>
      <dgm:spPr/>
    </dgm:pt>
    <dgm:pt modelId="{007BCDCC-FDF7-4D86-9AF5-CC85AB6CABE6}" type="pres">
      <dgm:prSet presAssocID="{3CF8F663-E6BD-4FE7-A23C-0F7B2D8B4A1E}" presName="childNode" presStyleLbl="node1" presStyleIdx="5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880153-F1F5-4230-B9A5-43655C714EE5}" type="pres">
      <dgm:prSet presAssocID="{3CF8F663-E6BD-4FE7-A23C-0F7B2D8B4A1E}" presName="aSpace2" presStyleCnt="0"/>
      <dgm:spPr/>
    </dgm:pt>
    <dgm:pt modelId="{942BAE51-894B-49DC-AC48-FD4A0834973A}" type="pres">
      <dgm:prSet presAssocID="{8C1429CE-C871-4FC8-9D37-DD636FCDC72C}" presName="childNode" presStyleLbl="node1" presStyleIdx="6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16A0B1-FAC0-463D-8F7B-4A4498760CA5}" type="pres">
      <dgm:prSet presAssocID="{8C1429CE-C871-4FC8-9D37-DD636FCDC72C}" presName="aSpace2" presStyleCnt="0"/>
      <dgm:spPr/>
    </dgm:pt>
    <dgm:pt modelId="{1071B3F6-CE98-471F-86B3-4D938A50C0BD}" type="pres">
      <dgm:prSet presAssocID="{9A871823-E13B-49C7-A4AC-52BE4CE3E227}" presName="childNode" presStyleLbl="node1" presStyleIdx="7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A2B784-58A0-4C68-8599-A040100AC6C9}" type="pres">
      <dgm:prSet presAssocID="{C35B4A8D-9EB6-4F64-BB29-305766EF7980}" presName="aSpace" presStyleCnt="0"/>
      <dgm:spPr/>
    </dgm:pt>
    <dgm:pt modelId="{8CA06FA2-C2EE-4443-850F-A506EF5A43C1}" type="pres">
      <dgm:prSet presAssocID="{84FA814F-4128-466C-89A5-B44851CC5537}" presName="compNode" presStyleCnt="0"/>
      <dgm:spPr/>
    </dgm:pt>
    <dgm:pt modelId="{4D73049D-440B-49EC-9693-1728295B25D3}" type="pres">
      <dgm:prSet presAssocID="{84FA814F-4128-466C-89A5-B44851CC5537}" presName="aNode" presStyleLbl="bgShp" presStyleIdx="2" presStyleCnt="3"/>
      <dgm:spPr/>
      <dgm:t>
        <a:bodyPr/>
        <a:lstStyle/>
        <a:p>
          <a:endParaRPr lang="ru-RU"/>
        </a:p>
      </dgm:t>
    </dgm:pt>
    <dgm:pt modelId="{60EDBAA3-5189-448B-B6B1-DC42C7252123}" type="pres">
      <dgm:prSet presAssocID="{84FA814F-4128-466C-89A5-B44851CC5537}" presName="textNode" presStyleLbl="bgShp" presStyleIdx="2" presStyleCnt="3"/>
      <dgm:spPr/>
      <dgm:t>
        <a:bodyPr/>
        <a:lstStyle/>
        <a:p>
          <a:endParaRPr lang="ru-RU"/>
        </a:p>
      </dgm:t>
    </dgm:pt>
    <dgm:pt modelId="{B93CCA37-4C3E-402D-953D-D08AD379694A}" type="pres">
      <dgm:prSet presAssocID="{84FA814F-4128-466C-89A5-B44851CC5537}" presName="compChildNode" presStyleCnt="0"/>
      <dgm:spPr/>
    </dgm:pt>
    <dgm:pt modelId="{2A33A584-20FC-4DAF-A9C2-0BB97D220BAC}" type="pres">
      <dgm:prSet presAssocID="{84FA814F-4128-466C-89A5-B44851CC5537}" presName="theInnerList" presStyleCnt="0"/>
      <dgm:spPr/>
    </dgm:pt>
    <dgm:pt modelId="{7F988ECE-0F91-4B90-8299-2272E3DB162C}" type="pres">
      <dgm:prSet presAssocID="{C421D682-E130-45BF-8CF4-C16043763279}" presName="childNode" presStyleLbl="node1" presStyleIdx="8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6D43E1-9CFF-4000-8EE3-29648E23D4C5}" type="pres">
      <dgm:prSet presAssocID="{C421D682-E130-45BF-8CF4-C16043763279}" presName="aSpace2" presStyleCnt="0"/>
      <dgm:spPr/>
    </dgm:pt>
    <dgm:pt modelId="{B17F3FEC-3A4C-4B3C-A0F0-BAE4F785365C}" type="pres">
      <dgm:prSet presAssocID="{BE24E309-B169-414E-A994-11260884DB6C}" presName="childNode" presStyleLbl="node1" presStyleIdx="9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D9B233-0D65-499F-A811-6581913C7DD7}" type="pres">
      <dgm:prSet presAssocID="{BE24E309-B169-414E-A994-11260884DB6C}" presName="aSpace2" presStyleCnt="0"/>
      <dgm:spPr/>
    </dgm:pt>
    <dgm:pt modelId="{6B95FEC0-003E-435A-94AB-B1DA5C4B1A90}" type="pres">
      <dgm:prSet presAssocID="{166DEE9B-B472-461F-9FDB-629E02E87B44}" presName="childNode" presStyleLbl="node1" presStyleIdx="10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02507B-873E-40C4-BA66-3D64BA270EF5}" type="pres">
      <dgm:prSet presAssocID="{166DEE9B-B472-461F-9FDB-629E02E87B44}" presName="aSpace2" presStyleCnt="0"/>
      <dgm:spPr/>
    </dgm:pt>
    <dgm:pt modelId="{EB8E7196-0B8D-467B-A237-3A7ABF13DABC}" type="pres">
      <dgm:prSet presAssocID="{AE00A650-FC48-48A2-AC3C-AC6F884E5C83}" presName="childNode" presStyleLbl="node1" presStyleIdx="11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8663A7-371C-4C38-B502-14686952F7CC}" type="pres">
      <dgm:prSet presAssocID="{AE00A650-FC48-48A2-AC3C-AC6F884E5C83}" presName="aSpace2" presStyleCnt="0"/>
      <dgm:spPr/>
    </dgm:pt>
    <dgm:pt modelId="{1A6C7BCD-CF87-41B3-BC70-EF05024A6387}" type="pres">
      <dgm:prSet presAssocID="{03D84609-498D-4D1A-A818-D3076EAC595C}" presName="childNode" presStyleLbl="node1" presStyleIdx="12" presStyleCnt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AA2A80-DE5C-48EC-9EED-976FA53C5E7E}" type="presOf" srcId="{03D84609-498D-4D1A-A818-D3076EAC595C}" destId="{1A6C7BCD-CF87-41B3-BC70-EF05024A6387}" srcOrd="0" destOrd="0" presId="urn:microsoft.com/office/officeart/2005/8/layout/lProcess2"/>
    <dgm:cxn modelId="{3DC227D2-BDCB-422C-913E-4E45CE88F9DC}" type="presOf" srcId="{BE24E309-B169-414E-A994-11260884DB6C}" destId="{B17F3FEC-3A4C-4B3C-A0F0-BAE4F785365C}" srcOrd="0" destOrd="0" presId="urn:microsoft.com/office/officeart/2005/8/layout/lProcess2"/>
    <dgm:cxn modelId="{0EA142F2-C9E7-454B-97FD-407883574349}" srcId="{00912301-F5DD-4C41-BEB6-DD5638B4BC7A}" destId="{C35B4A8D-9EB6-4F64-BB29-305766EF7980}" srcOrd="1" destOrd="0" parTransId="{1FFDC435-F69C-439E-B9C2-C6D96404CD18}" sibTransId="{2C2F3811-30A3-4E54-AC20-029F83DE50EA}"/>
    <dgm:cxn modelId="{6889B15C-ACDC-4350-9349-356C6EABA1AF}" type="presOf" srcId="{AE00A650-FC48-48A2-AC3C-AC6F884E5C83}" destId="{EB8E7196-0B8D-467B-A237-3A7ABF13DABC}" srcOrd="0" destOrd="0" presId="urn:microsoft.com/office/officeart/2005/8/layout/lProcess2"/>
    <dgm:cxn modelId="{6106D97C-05C2-42E8-B74E-6ADC83440A98}" srcId="{84FA814F-4128-466C-89A5-B44851CC5537}" destId="{03D84609-498D-4D1A-A818-D3076EAC595C}" srcOrd="4" destOrd="0" parTransId="{FA898260-2200-44CC-B9B5-44AA998FAB9A}" sibTransId="{F1AFBF6C-79F9-4351-83B0-85BAE950C6F6}"/>
    <dgm:cxn modelId="{CAB278A8-5B29-4DF1-81E9-45043F48CBE2}" srcId="{C35B4A8D-9EB6-4F64-BB29-305766EF7980}" destId="{DD2881EF-004D-41E8-ACAE-019E1AB1C478}" srcOrd="1" destOrd="0" parTransId="{7F23224C-9CBB-44BF-A988-D7C98B1CAEA5}" sibTransId="{A4952375-0875-483F-9E5C-80EEED769ABE}"/>
    <dgm:cxn modelId="{FDB5650F-0248-4620-B455-10A1A298F2E9}" type="presOf" srcId="{84FA814F-4128-466C-89A5-B44851CC5537}" destId="{60EDBAA3-5189-448B-B6B1-DC42C7252123}" srcOrd="1" destOrd="0" presId="urn:microsoft.com/office/officeart/2005/8/layout/lProcess2"/>
    <dgm:cxn modelId="{EF1825D0-B425-4F22-B96F-DB240157268E}" type="presOf" srcId="{DD2881EF-004D-41E8-ACAE-019E1AB1C478}" destId="{ED834A37-1BEA-40D5-9CFE-77DF066877C1}" srcOrd="0" destOrd="0" presId="urn:microsoft.com/office/officeart/2005/8/layout/lProcess2"/>
    <dgm:cxn modelId="{0AF4736C-04AB-4714-9415-B6DE16BB778C}" srcId="{84FA814F-4128-466C-89A5-B44851CC5537}" destId="{AE00A650-FC48-48A2-AC3C-AC6F884E5C83}" srcOrd="3" destOrd="0" parTransId="{01252396-6AFE-473E-8847-637F3FEB7F30}" sibTransId="{4E9CA0DA-C313-42E9-AD6E-DF6C41989E69}"/>
    <dgm:cxn modelId="{DB2A438F-5332-41C5-A6CA-20623104FEEF}" type="presOf" srcId="{C421D682-E130-45BF-8CF4-C16043763279}" destId="{7F988ECE-0F91-4B90-8299-2272E3DB162C}" srcOrd="0" destOrd="0" presId="urn:microsoft.com/office/officeart/2005/8/layout/lProcess2"/>
    <dgm:cxn modelId="{5B5CF4CD-6F1C-46E7-91E1-E3D338E70CC7}" srcId="{C35B4A8D-9EB6-4F64-BB29-305766EF7980}" destId="{241BC2FD-8952-44BB-A60C-90BB26977937}" srcOrd="0" destOrd="0" parTransId="{5E8C92B7-49CA-40FA-B083-123EAB1B5C73}" sibTransId="{D5D642CB-A598-4136-AE89-246C060C72DE}"/>
    <dgm:cxn modelId="{B3EA1064-0253-4289-9BBD-A7F8A8C75BA5}" srcId="{9CBB85BF-6E0C-4C65-B82B-6B814EC32398}" destId="{FE161FFD-8A35-44A7-A469-7F46A4D53F92}" srcOrd="1" destOrd="0" parTransId="{8863548A-C442-4292-A511-BA2C361A6C2E}" sibTransId="{51672397-CA1D-4A3A-A848-B31DEFC52E38}"/>
    <dgm:cxn modelId="{3B0C5070-2BC8-4E81-BB6C-68EB693FA7B8}" type="presOf" srcId="{00912301-F5DD-4C41-BEB6-DD5638B4BC7A}" destId="{CC4FC609-7FD5-48BD-8861-3485B132EF9C}" srcOrd="0" destOrd="0" presId="urn:microsoft.com/office/officeart/2005/8/layout/lProcess2"/>
    <dgm:cxn modelId="{C8545C88-7800-41EC-AACB-2CE14A68B880}" srcId="{84FA814F-4128-466C-89A5-B44851CC5537}" destId="{166DEE9B-B472-461F-9FDB-629E02E87B44}" srcOrd="2" destOrd="0" parTransId="{8755B145-F49E-41E2-8613-F3C9F91A93E9}" sibTransId="{D761AB2B-0C22-43CB-8333-74F6D1EE1EF9}"/>
    <dgm:cxn modelId="{0717FF1C-F2A4-4167-B489-B6907E34696B}" type="presOf" srcId="{C35B4A8D-9EB6-4F64-BB29-305766EF7980}" destId="{099BD007-1FF1-44A4-8703-55EE5B03DCBD}" srcOrd="1" destOrd="0" presId="urn:microsoft.com/office/officeart/2005/8/layout/lProcess2"/>
    <dgm:cxn modelId="{159D479D-7A43-4C69-A7E2-D9906E29A803}" type="presOf" srcId="{FE161FFD-8A35-44A7-A469-7F46A4D53F92}" destId="{B93F8B8F-4897-4D71-BFA9-3F031EFDA28D}" srcOrd="0" destOrd="0" presId="urn:microsoft.com/office/officeart/2005/8/layout/lProcess2"/>
    <dgm:cxn modelId="{05A8D565-D36B-4085-8F4A-3872305C72DE}" type="presOf" srcId="{9A871823-E13B-49C7-A4AC-52BE4CE3E227}" destId="{1071B3F6-CE98-471F-86B3-4D938A50C0BD}" srcOrd="0" destOrd="0" presId="urn:microsoft.com/office/officeart/2005/8/layout/lProcess2"/>
    <dgm:cxn modelId="{386562F3-D127-47B3-92A8-18A13DDAE535}" srcId="{00912301-F5DD-4C41-BEB6-DD5638B4BC7A}" destId="{9CBB85BF-6E0C-4C65-B82B-6B814EC32398}" srcOrd="0" destOrd="0" parTransId="{32FA299D-D302-4698-A084-97FD7192D551}" sibTransId="{9137FDE8-FFDD-4ABC-BAF4-772D4EB1EB87}"/>
    <dgm:cxn modelId="{66229884-FA2E-43D3-B34C-63E83965F68F}" srcId="{C35B4A8D-9EB6-4F64-BB29-305766EF7980}" destId="{3CF8F663-E6BD-4FE7-A23C-0F7B2D8B4A1E}" srcOrd="2" destOrd="0" parTransId="{2511FDD1-F7C7-46ED-9C79-5503CB0EB65E}" sibTransId="{0D46D853-57C1-4A49-8258-A2B262FA9199}"/>
    <dgm:cxn modelId="{DD4ACAAF-BAA5-45E9-AB26-9B2374FF6ABB}" srcId="{C35B4A8D-9EB6-4F64-BB29-305766EF7980}" destId="{8C1429CE-C871-4FC8-9D37-DD636FCDC72C}" srcOrd="3" destOrd="0" parTransId="{0C6DDBCE-E258-4082-B2DC-AABC2BB2645A}" sibTransId="{762D1CF3-B4CD-4C57-843C-8A9E0493BF57}"/>
    <dgm:cxn modelId="{47C47D1F-CECD-4446-B639-8BCFBF31B63D}" type="presOf" srcId="{8C1429CE-C871-4FC8-9D37-DD636FCDC72C}" destId="{942BAE51-894B-49DC-AC48-FD4A0834973A}" srcOrd="0" destOrd="0" presId="urn:microsoft.com/office/officeart/2005/8/layout/lProcess2"/>
    <dgm:cxn modelId="{70EDFFA5-FEBD-483F-AB55-D32043FD282C}" srcId="{84FA814F-4128-466C-89A5-B44851CC5537}" destId="{BE24E309-B169-414E-A994-11260884DB6C}" srcOrd="1" destOrd="0" parTransId="{5D6CD0C3-57BB-4735-B880-D4FD9804176E}" sibTransId="{5CC31C3B-E68D-483C-9153-D7E8D1B1CFE5}"/>
    <dgm:cxn modelId="{1C82F9D7-1657-4401-9F93-DF828CCBD3F0}" type="presOf" srcId="{9CBB85BF-6E0C-4C65-B82B-6B814EC32398}" destId="{0F25C2E5-F8E4-4301-AF55-6A1CD5050389}" srcOrd="0" destOrd="0" presId="urn:microsoft.com/office/officeart/2005/8/layout/lProcess2"/>
    <dgm:cxn modelId="{82FE69DF-8BA5-49A9-8459-59976A930047}" type="presOf" srcId="{166DEE9B-B472-461F-9FDB-629E02E87B44}" destId="{6B95FEC0-003E-435A-94AB-B1DA5C4B1A90}" srcOrd="0" destOrd="0" presId="urn:microsoft.com/office/officeart/2005/8/layout/lProcess2"/>
    <dgm:cxn modelId="{76BBA960-A055-4F0C-8FF9-008142B35CE5}" type="presOf" srcId="{0E79664F-37FB-404F-A201-3F8005FA4AC0}" destId="{7E0EB27D-7E19-4139-BEDD-3BC7522C69D5}" srcOrd="0" destOrd="0" presId="urn:microsoft.com/office/officeart/2005/8/layout/lProcess2"/>
    <dgm:cxn modelId="{5EEE994F-B5AB-4B8E-B224-4BA4E4CC77FB}" type="presOf" srcId="{9CBB85BF-6E0C-4C65-B82B-6B814EC32398}" destId="{7F2A30F5-5E1B-4F8D-9C1F-745D20685D55}" srcOrd="1" destOrd="0" presId="urn:microsoft.com/office/officeart/2005/8/layout/lProcess2"/>
    <dgm:cxn modelId="{A8318AEF-2930-4DE9-9F69-EB0A2CE7215A}" type="presOf" srcId="{84FA814F-4128-466C-89A5-B44851CC5537}" destId="{4D73049D-440B-49EC-9693-1728295B25D3}" srcOrd="0" destOrd="0" presId="urn:microsoft.com/office/officeart/2005/8/layout/lProcess2"/>
    <dgm:cxn modelId="{C4B76860-5CCB-4A46-9195-AA708EB8B4D6}" srcId="{C35B4A8D-9EB6-4F64-BB29-305766EF7980}" destId="{9A871823-E13B-49C7-A4AC-52BE4CE3E227}" srcOrd="4" destOrd="0" parTransId="{F49676EC-D49E-4579-9C19-FC949560D096}" sibTransId="{E0D7328E-F0BD-45CA-B8EA-B004F607EFF4}"/>
    <dgm:cxn modelId="{503A48CB-280B-4B81-B2F9-6D4D4A8E9646}" srcId="{00912301-F5DD-4C41-BEB6-DD5638B4BC7A}" destId="{84FA814F-4128-466C-89A5-B44851CC5537}" srcOrd="2" destOrd="0" parTransId="{15803429-659D-4E82-B84D-E6F5AD442095}" sibTransId="{C126E64D-CF0D-4369-9CB8-C3B484CD924B}"/>
    <dgm:cxn modelId="{8ED90E0E-595C-4E99-B19F-F377FDF92FE3}" srcId="{9CBB85BF-6E0C-4C65-B82B-6B814EC32398}" destId="{0225D946-921C-458C-8A62-4DD7D72F6C62}" srcOrd="2" destOrd="0" parTransId="{FF1A1261-1CE5-4BBE-9FCA-1B144BBC1756}" sibTransId="{37DEDF4D-A5D8-4554-85C3-923CECD8D557}"/>
    <dgm:cxn modelId="{CFCACFE0-432B-4696-A314-3DFCDCEEAA82}" srcId="{9CBB85BF-6E0C-4C65-B82B-6B814EC32398}" destId="{0E79664F-37FB-404F-A201-3F8005FA4AC0}" srcOrd="0" destOrd="0" parTransId="{D168FBE9-C6DA-49FA-862D-3DC8B6FD6878}" sibTransId="{2BC7A0E7-EB81-4C81-9827-74970652746E}"/>
    <dgm:cxn modelId="{551A5F2B-9966-47EA-8232-EF0EE823E048}" srcId="{84FA814F-4128-466C-89A5-B44851CC5537}" destId="{C421D682-E130-45BF-8CF4-C16043763279}" srcOrd="0" destOrd="0" parTransId="{85F901F7-F62D-4814-BA77-A5059CDE28E9}" sibTransId="{85C46B8B-959A-43E7-81D5-9990EE9DC3E1}"/>
    <dgm:cxn modelId="{84FC9B89-11C9-46D9-991D-CF5EA36B72BB}" type="presOf" srcId="{3CF8F663-E6BD-4FE7-A23C-0F7B2D8B4A1E}" destId="{007BCDCC-FDF7-4D86-9AF5-CC85AB6CABE6}" srcOrd="0" destOrd="0" presId="urn:microsoft.com/office/officeart/2005/8/layout/lProcess2"/>
    <dgm:cxn modelId="{98DD0516-6580-423E-9E3B-4486007B0755}" type="presOf" srcId="{241BC2FD-8952-44BB-A60C-90BB26977937}" destId="{07E36E0A-DF8C-4B34-8FB2-6556D3FD07FE}" srcOrd="0" destOrd="0" presId="urn:microsoft.com/office/officeart/2005/8/layout/lProcess2"/>
    <dgm:cxn modelId="{E4167E21-0684-4201-B6C9-EF2A2EF18AA5}" type="presOf" srcId="{0225D946-921C-458C-8A62-4DD7D72F6C62}" destId="{9CE66DEF-E113-4EF7-A03B-96BE603866BE}" srcOrd="0" destOrd="0" presId="urn:microsoft.com/office/officeart/2005/8/layout/lProcess2"/>
    <dgm:cxn modelId="{DF931FAC-7BA4-40BA-A3DE-ED97B1B87CC3}" type="presOf" srcId="{C35B4A8D-9EB6-4F64-BB29-305766EF7980}" destId="{49D42829-C47C-41B7-BB92-B9610BD0BB3E}" srcOrd="0" destOrd="0" presId="urn:microsoft.com/office/officeart/2005/8/layout/lProcess2"/>
    <dgm:cxn modelId="{264279A2-3939-45B5-B0C2-F74EBA71FF94}" type="presParOf" srcId="{CC4FC609-7FD5-48BD-8861-3485B132EF9C}" destId="{BB00C790-6A63-435F-B603-AD110276C285}" srcOrd="0" destOrd="0" presId="urn:microsoft.com/office/officeart/2005/8/layout/lProcess2"/>
    <dgm:cxn modelId="{F006A08D-19D5-4C99-AA22-CAB4C9F7331B}" type="presParOf" srcId="{BB00C790-6A63-435F-B603-AD110276C285}" destId="{0F25C2E5-F8E4-4301-AF55-6A1CD5050389}" srcOrd="0" destOrd="0" presId="urn:microsoft.com/office/officeart/2005/8/layout/lProcess2"/>
    <dgm:cxn modelId="{589D4E35-D8A7-4E6B-9EDF-5FB325BE12AE}" type="presParOf" srcId="{BB00C790-6A63-435F-B603-AD110276C285}" destId="{7F2A30F5-5E1B-4F8D-9C1F-745D20685D55}" srcOrd="1" destOrd="0" presId="urn:microsoft.com/office/officeart/2005/8/layout/lProcess2"/>
    <dgm:cxn modelId="{811480AD-875B-4F3E-A10D-6E6F99762599}" type="presParOf" srcId="{BB00C790-6A63-435F-B603-AD110276C285}" destId="{6EFB533C-BC68-40A1-B56A-C844F4B2ECAA}" srcOrd="2" destOrd="0" presId="urn:microsoft.com/office/officeart/2005/8/layout/lProcess2"/>
    <dgm:cxn modelId="{D9B26330-5DCB-43D4-9A76-567A73FA8540}" type="presParOf" srcId="{6EFB533C-BC68-40A1-B56A-C844F4B2ECAA}" destId="{D6C40CB6-478E-4107-A0A3-9FE3BA55644B}" srcOrd="0" destOrd="0" presId="urn:microsoft.com/office/officeart/2005/8/layout/lProcess2"/>
    <dgm:cxn modelId="{2C98DDF8-6D97-4918-A83D-D0400B1D0123}" type="presParOf" srcId="{D6C40CB6-478E-4107-A0A3-9FE3BA55644B}" destId="{7E0EB27D-7E19-4139-BEDD-3BC7522C69D5}" srcOrd="0" destOrd="0" presId="urn:microsoft.com/office/officeart/2005/8/layout/lProcess2"/>
    <dgm:cxn modelId="{063BD12F-3C3A-412C-9A1C-B1EBE88280BC}" type="presParOf" srcId="{D6C40CB6-478E-4107-A0A3-9FE3BA55644B}" destId="{3096FF9E-2443-43AD-ADBD-66D4D948985D}" srcOrd="1" destOrd="0" presId="urn:microsoft.com/office/officeart/2005/8/layout/lProcess2"/>
    <dgm:cxn modelId="{614F5CD9-2985-4E04-927D-D8CD66E49550}" type="presParOf" srcId="{D6C40CB6-478E-4107-A0A3-9FE3BA55644B}" destId="{B93F8B8F-4897-4D71-BFA9-3F031EFDA28D}" srcOrd="2" destOrd="0" presId="urn:microsoft.com/office/officeart/2005/8/layout/lProcess2"/>
    <dgm:cxn modelId="{AAB74F95-5976-4626-A254-CA24345E2085}" type="presParOf" srcId="{D6C40CB6-478E-4107-A0A3-9FE3BA55644B}" destId="{1F9C6AC0-43F7-4205-B54A-092005AAD81B}" srcOrd="3" destOrd="0" presId="urn:microsoft.com/office/officeart/2005/8/layout/lProcess2"/>
    <dgm:cxn modelId="{C3857E8D-C17A-4A14-A35B-11FC7D82628A}" type="presParOf" srcId="{D6C40CB6-478E-4107-A0A3-9FE3BA55644B}" destId="{9CE66DEF-E113-4EF7-A03B-96BE603866BE}" srcOrd="4" destOrd="0" presId="urn:microsoft.com/office/officeart/2005/8/layout/lProcess2"/>
    <dgm:cxn modelId="{5E8C749A-F1F1-478C-8B22-4AA5A80BBA9C}" type="presParOf" srcId="{CC4FC609-7FD5-48BD-8861-3485B132EF9C}" destId="{20080227-D384-4771-9CE8-794F9E0791AD}" srcOrd="1" destOrd="0" presId="urn:microsoft.com/office/officeart/2005/8/layout/lProcess2"/>
    <dgm:cxn modelId="{F0288680-F668-41B3-BA74-C711186E70A5}" type="presParOf" srcId="{CC4FC609-7FD5-48BD-8861-3485B132EF9C}" destId="{791B7AE8-D729-4B35-B34E-77DCFD840752}" srcOrd="2" destOrd="0" presId="urn:microsoft.com/office/officeart/2005/8/layout/lProcess2"/>
    <dgm:cxn modelId="{921F7C7D-AA73-449B-AF28-40253FA95303}" type="presParOf" srcId="{791B7AE8-D729-4B35-B34E-77DCFD840752}" destId="{49D42829-C47C-41B7-BB92-B9610BD0BB3E}" srcOrd="0" destOrd="0" presId="urn:microsoft.com/office/officeart/2005/8/layout/lProcess2"/>
    <dgm:cxn modelId="{FE37D261-DAE0-4655-A051-01E74A2B92AB}" type="presParOf" srcId="{791B7AE8-D729-4B35-B34E-77DCFD840752}" destId="{099BD007-1FF1-44A4-8703-55EE5B03DCBD}" srcOrd="1" destOrd="0" presId="urn:microsoft.com/office/officeart/2005/8/layout/lProcess2"/>
    <dgm:cxn modelId="{1A4154E8-4B6F-4530-BE25-5C4D535EF88A}" type="presParOf" srcId="{791B7AE8-D729-4B35-B34E-77DCFD840752}" destId="{31DEAEE6-4740-4069-9121-86CAFB5898F5}" srcOrd="2" destOrd="0" presId="urn:microsoft.com/office/officeart/2005/8/layout/lProcess2"/>
    <dgm:cxn modelId="{F89A1EAF-8DB4-426E-9CFF-14C1D5162E3E}" type="presParOf" srcId="{31DEAEE6-4740-4069-9121-86CAFB5898F5}" destId="{949FAE2B-96D4-46A0-A224-0ACF09C2F7B4}" srcOrd="0" destOrd="0" presId="urn:microsoft.com/office/officeart/2005/8/layout/lProcess2"/>
    <dgm:cxn modelId="{A4EF20E5-4C9F-4BB7-921C-480A57437F0C}" type="presParOf" srcId="{949FAE2B-96D4-46A0-A224-0ACF09C2F7B4}" destId="{07E36E0A-DF8C-4B34-8FB2-6556D3FD07FE}" srcOrd="0" destOrd="0" presId="urn:microsoft.com/office/officeart/2005/8/layout/lProcess2"/>
    <dgm:cxn modelId="{BB54783E-7E2B-4F2D-A6E6-A3EEBF488318}" type="presParOf" srcId="{949FAE2B-96D4-46A0-A224-0ACF09C2F7B4}" destId="{EEBDB099-90ED-46E0-927A-56E5C14CBC05}" srcOrd="1" destOrd="0" presId="urn:microsoft.com/office/officeart/2005/8/layout/lProcess2"/>
    <dgm:cxn modelId="{629610F0-1655-4F24-8419-BE8BEEDC5A5A}" type="presParOf" srcId="{949FAE2B-96D4-46A0-A224-0ACF09C2F7B4}" destId="{ED834A37-1BEA-40D5-9CFE-77DF066877C1}" srcOrd="2" destOrd="0" presId="urn:microsoft.com/office/officeart/2005/8/layout/lProcess2"/>
    <dgm:cxn modelId="{E9328CB1-7673-4F55-AEA2-41B83D09FD70}" type="presParOf" srcId="{949FAE2B-96D4-46A0-A224-0ACF09C2F7B4}" destId="{135DC9EE-9C55-45F7-8FE5-82DB6BE232DA}" srcOrd="3" destOrd="0" presId="urn:microsoft.com/office/officeart/2005/8/layout/lProcess2"/>
    <dgm:cxn modelId="{4A0BBAD2-C837-4B40-AD82-E5E2E07E8770}" type="presParOf" srcId="{949FAE2B-96D4-46A0-A224-0ACF09C2F7B4}" destId="{007BCDCC-FDF7-4D86-9AF5-CC85AB6CABE6}" srcOrd="4" destOrd="0" presId="urn:microsoft.com/office/officeart/2005/8/layout/lProcess2"/>
    <dgm:cxn modelId="{F50D4A86-FA1F-4A9C-AA69-E14C68BF3E23}" type="presParOf" srcId="{949FAE2B-96D4-46A0-A224-0ACF09C2F7B4}" destId="{3E880153-F1F5-4230-B9A5-43655C714EE5}" srcOrd="5" destOrd="0" presId="urn:microsoft.com/office/officeart/2005/8/layout/lProcess2"/>
    <dgm:cxn modelId="{2602842A-4DF1-4B78-A84A-6D7C7018E100}" type="presParOf" srcId="{949FAE2B-96D4-46A0-A224-0ACF09C2F7B4}" destId="{942BAE51-894B-49DC-AC48-FD4A0834973A}" srcOrd="6" destOrd="0" presId="urn:microsoft.com/office/officeart/2005/8/layout/lProcess2"/>
    <dgm:cxn modelId="{53E066AC-ADF7-43FE-8CB8-43670A78D35B}" type="presParOf" srcId="{949FAE2B-96D4-46A0-A224-0ACF09C2F7B4}" destId="{2B16A0B1-FAC0-463D-8F7B-4A4498760CA5}" srcOrd="7" destOrd="0" presId="urn:microsoft.com/office/officeart/2005/8/layout/lProcess2"/>
    <dgm:cxn modelId="{37EB87BE-3810-459E-9C44-E32C8483F35A}" type="presParOf" srcId="{949FAE2B-96D4-46A0-A224-0ACF09C2F7B4}" destId="{1071B3F6-CE98-471F-86B3-4D938A50C0BD}" srcOrd="8" destOrd="0" presId="urn:microsoft.com/office/officeart/2005/8/layout/lProcess2"/>
    <dgm:cxn modelId="{69E47C37-9477-46F3-9240-A778729AD35C}" type="presParOf" srcId="{CC4FC609-7FD5-48BD-8861-3485B132EF9C}" destId="{3CA2B784-58A0-4C68-8599-A040100AC6C9}" srcOrd="3" destOrd="0" presId="urn:microsoft.com/office/officeart/2005/8/layout/lProcess2"/>
    <dgm:cxn modelId="{ACD63300-0312-41C6-91A2-6393EAE13F92}" type="presParOf" srcId="{CC4FC609-7FD5-48BD-8861-3485B132EF9C}" destId="{8CA06FA2-C2EE-4443-850F-A506EF5A43C1}" srcOrd="4" destOrd="0" presId="urn:microsoft.com/office/officeart/2005/8/layout/lProcess2"/>
    <dgm:cxn modelId="{4E0F8E59-DEC3-472D-81D5-FCF03524AA05}" type="presParOf" srcId="{8CA06FA2-C2EE-4443-850F-A506EF5A43C1}" destId="{4D73049D-440B-49EC-9693-1728295B25D3}" srcOrd="0" destOrd="0" presId="urn:microsoft.com/office/officeart/2005/8/layout/lProcess2"/>
    <dgm:cxn modelId="{540BBEA8-7953-4178-926C-F878117C74D9}" type="presParOf" srcId="{8CA06FA2-C2EE-4443-850F-A506EF5A43C1}" destId="{60EDBAA3-5189-448B-B6B1-DC42C7252123}" srcOrd="1" destOrd="0" presId="urn:microsoft.com/office/officeart/2005/8/layout/lProcess2"/>
    <dgm:cxn modelId="{FED41DFB-CDD5-474C-A7AD-70692ED577E7}" type="presParOf" srcId="{8CA06FA2-C2EE-4443-850F-A506EF5A43C1}" destId="{B93CCA37-4C3E-402D-953D-D08AD379694A}" srcOrd="2" destOrd="0" presId="urn:microsoft.com/office/officeart/2005/8/layout/lProcess2"/>
    <dgm:cxn modelId="{EC051ED2-1392-4D53-B085-C52EEFA83CED}" type="presParOf" srcId="{B93CCA37-4C3E-402D-953D-D08AD379694A}" destId="{2A33A584-20FC-4DAF-A9C2-0BB97D220BAC}" srcOrd="0" destOrd="0" presId="urn:microsoft.com/office/officeart/2005/8/layout/lProcess2"/>
    <dgm:cxn modelId="{9D6CDCCF-7A13-4D20-B1A4-8F53D08F648A}" type="presParOf" srcId="{2A33A584-20FC-4DAF-A9C2-0BB97D220BAC}" destId="{7F988ECE-0F91-4B90-8299-2272E3DB162C}" srcOrd="0" destOrd="0" presId="urn:microsoft.com/office/officeart/2005/8/layout/lProcess2"/>
    <dgm:cxn modelId="{E5EDE4E9-9797-4CB5-BCEF-24F7C9BF40AE}" type="presParOf" srcId="{2A33A584-20FC-4DAF-A9C2-0BB97D220BAC}" destId="{B06D43E1-9CFF-4000-8EE3-29648E23D4C5}" srcOrd="1" destOrd="0" presId="urn:microsoft.com/office/officeart/2005/8/layout/lProcess2"/>
    <dgm:cxn modelId="{9185FE3E-9F01-4A70-AD6A-3B1597DBE99C}" type="presParOf" srcId="{2A33A584-20FC-4DAF-A9C2-0BB97D220BAC}" destId="{B17F3FEC-3A4C-4B3C-A0F0-BAE4F785365C}" srcOrd="2" destOrd="0" presId="urn:microsoft.com/office/officeart/2005/8/layout/lProcess2"/>
    <dgm:cxn modelId="{BEDB8736-A959-42EF-80FC-391F6B564459}" type="presParOf" srcId="{2A33A584-20FC-4DAF-A9C2-0BB97D220BAC}" destId="{88D9B233-0D65-499F-A811-6581913C7DD7}" srcOrd="3" destOrd="0" presId="urn:microsoft.com/office/officeart/2005/8/layout/lProcess2"/>
    <dgm:cxn modelId="{815776E2-9702-4395-AEFE-161C45126529}" type="presParOf" srcId="{2A33A584-20FC-4DAF-A9C2-0BB97D220BAC}" destId="{6B95FEC0-003E-435A-94AB-B1DA5C4B1A90}" srcOrd="4" destOrd="0" presId="urn:microsoft.com/office/officeart/2005/8/layout/lProcess2"/>
    <dgm:cxn modelId="{F3C37AC3-0FA2-4E6E-897A-AE93379D5C8E}" type="presParOf" srcId="{2A33A584-20FC-4DAF-A9C2-0BB97D220BAC}" destId="{D802507B-873E-40C4-BA66-3D64BA270EF5}" srcOrd="5" destOrd="0" presId="urn:microsoft.com/office/officeart/2005/8/layout/lProcess2"/>
    <dgm:cxn modelId="{51339676-1F43-4AE6-993B-DFB348C6B3CF}" type="presParOf" srcId="{2A33A584-20FC-4DAF-A9C2-0BB97D220BAC}" destId="{EB8E7196-0B8D-467B-A237-3A7ABF13DABC}" srcOrd="6" destOrd="0" presId="urn:microsoft.com/office/officeart/2005/8/layout/lProcess2"/>
    <dgm:cxn modelId="{4C059B94-01EE-4802-A320-9C570935A99E}" type="presParOf" srcId="{2A33A584-20FC-4DAF-A9C2-0BB97D220BAC}" destId="{9B8663A7-371C-4C38-B502-14686952F7CC}" srcOrd="7" destOrd="0" presId="urn:microsoft.com/office/officeart/2005/8/layout/lProcess2"/>
    <dgm:cxn modelId="{27C67D59-9934-47D0-83F7-8C4027621C31}" type="presParOf" srcId="{2A33A584-20FC-4DAF-A9C2-0BB97D220BAC}" destId="{1A6C7BCD-CF87-41B3-BC70-EF05024A6387}" srcOrd="8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301823-30D3-46C3-A25B-A35846FC0B6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98F4904-9191-4FA1-8F8F-20164E84D4D0}">
      <dgm:prSet phldrT="[Текст]"/>
      <dgm:spPr/>
      <dgm:t>
        <a:bodyPr/>
        <a:lstStyle/>
        <a:p>
          <a:r>
            <a:rPr lang="uk-UA" dirty="0" smtClean="0"/>
            <a:t>Генетичне дослідження</a:t>
          </a:r>
          <a:endParaRPr lang="ru-RU" dirty="0"/>
        </a:p>
      </dgm:t>
    </dgm:pt>
    <dgm:pt modelId="{DA275F93-19AD-4E00-A358-32DCCDE918B4}" type="parTrans" cxnId="{EB5CB77A-FF57-4CEC-B7D8-334DF6FDC7D8}">
      <dgm:prSet/>
      <dgm:spPr/>
      <dgm:t>
        <a:bodyPr/>
        <a:lstStyle/>
        <a:p>
          <a:endParaRPr lang="ru-RU"/>
        </a:p>
      </dgm:t>
    </dgm:pt>
    <dgm:pt modelId="{B7153BB7-F6E0-49C1-B3B2-1A6FD0D02749}" type="sibTrans" cxnId="{EB5CB77A-FF57-4CEC-B7D8-334DF6FDC7D8}">
      <dgm:prSet/>
      <dgm:spPr/>
      <dgm:t>
        <a:bodyPr/>
        <a:lstStyle/>
        <a:p>
          <a:endParaRPr lang="ru-RU"/>
        </a:p>
      </dgm:t>
    </dgm:pt>
    <dgm:pt modelId="{D55753FB-FF5B-4A0B-B21F-091EF7090B74}">
      <dgm:prSet phldrT="[Текст]"/>
      <dgm:spPr/>
      <dgm:t>
        <a:bodyPr/>
        <a:lstStyle/>
        <a:p>
          <a:r>
            <a:rPr lang="uk-UA" dirty="0" smtClean="0"/>
            <a:t>Хромосомний аналіз</a:t>
          </a:r>
          <a:endParaRPr lang="ru-RU" dirty="0"/>
        </a:p>
      </dgm:t>
    </dgm:pt>
    <dgm:pt modelId="{635C9C13-8F49-4595-8421-CA395CE3B77D}" type="parTrans" cxnId="{8425ECA0-1B9D-41A4-A413-E7957A2659AE}">
      <dgm:prSet/>
      <dgm:spPr/>
      <dgm:t>
        <a:bodyPr/>
        <a:lstStyle/>
        <a:p>
          <a:endParaRPr lang="ru-RU"/>
        </a:p>
      </dgm:t>
    </dgm:pt>
    <dgm:pt modelId="{D8D2DFCE-14C9-438B-A7CB-64F51F1BAE73}" type="sibTrans" cxnId="{8425ECA0-1B9D-41A4-A413-E7957A2659AE}">
      <dgm:prSet/>
      <dgm:spPr/>
      <dgm:t>
        <a:bodyPr/>
        <a:lstStyle/>
        <a:p>
          <a:endParaRPr lang="ru-RU"/>
        </a:p>
      </dgm:t>
    </dgm:pt>
    <dgm:pt modelId="{1D2D0346-D2B3-4E24-9E29-5E2E86667BA4}">
      <dgm:prSet phldrT="[Текст]"/>
      <dgm:spPr/>
      <dgm:t>
        <a:bodyPr/>
        <a:lstStyle/>
        <a:p>
          <a:r>
            <a:rPr lang="ru-RU" dirty="0" err="1" smtClean="0"/>
            <a:t>оцінку</a:t>
          </a:r>
          <a:r>
            <a:rPr lang="ru-RU" dirty="0" smtClean="0"/>
            <a:t> </a:t>
          </a:r>
          <a:r>
            <a:rPr lang="ru-RU" dirty="0" err="1" smtClean="0"/>
            <a:t>процесів</a:t>
          </a:r>
          <a:r>
            <a:rPr lang="ru-RU" dirty="0" smtClean="0"/>
            <a:t> </a:t>
          </a:r>
          <a:r>
            <a:rPr lang="ru-RU" dirty="0" err="1" smtClean="0"/>
            <a:t>метилювання</a:t>
          </a:r>
          <a:r>
            <a:rPr lang="ru-RU" dirty="0" smtClean="0"/>
            <a:t> в </a:t>
          </a:r>
          <a:r>
            <a:rPr lang="ru-RU" dirty="0" err="1" smtClean="0"/>
            <a:t>локусі</a:t>
          </a:r>
          <a:r>
            <a:rPr lang="ru-RU" dirty="0" smtClean="0"/>
            <a:t>, </a:t>
          </a:r>
          <a:r>
            <a:rPr lang="ru-RU" dirty="0" err="1" smtClean="0"/>
            <a:t>що</a:t>
          </a:r>
          <a:r>
            <a:rPr lang="ru-RU" dirty="0" smtClean="0"/>
            <a:t> </a:t>
          </a:r>
          <a:r>
            <a:rPr lang="ru-RU" dirty="0" err="1" smtClean="0"/>
            <a:t>відповідає</a:t>
          </a:r>
          <a:r>
            <a:rPr lang="ru-RU" dirty="0" smtClean="0"/>
            <a:t> за </a:t>
          </a:r>
          <a:r>
            <a:rPr lang="ru-RU" dirty="0" err="1" smtClean="0"/>
            <a:t>розвиток</a:t>
          </a:r>
          <a:r>
            <a:rPr lang="ru-RU" dirty="0" smtClean="0"/>
            <a:t> СПВ</a:t>
          </a:r>
          <a:endParaRPr lang="ru-RU" dirty="0"/>
        </a:p>
      </dgm:t>
    </dgm:pt>
    <dgm:pt modelId="{0046319E-FBCA-4EC9-8F00-AEAA2D39F060}" type="parTrans" cxnId="{A7AF85AF-9D6A-40D7-850A-C0F73580F6AB}">
      <dgm:prSet/>
      <dgm:spPr/>
      <dgm:t>
        <a:bodyPr/>
        <a:lstStyle/>
        <a:p>
          <a:endParaRPr lang="ru-RU"/>
        </a:p>
      </dgm:t>
    </dgm:pt>
    <dgm:pt modelId="{B206B391-C4D8-4285-B33C-8D1F33AE9AF9}" type="sibTrans" cxnId="{A7AF85AF-9D6A-40D7-850A-C0F73580F6AB}">
      <dgm:prSet/>
      <dgm:spPr/>
      <dgm:t>
        <a:bodyPr/>
        <a:lstStyle/>
        <a:p>
          <a:endParaRPr lang="ru-RU"/>
        </a:p>
      </dgm:t>
    </dgm:pt>
    <dgm:pt modelId="{29E45132-CB9C-4E4D-9B76-AB2F7FD2C27A}">
      <dgm:prSet phldrT="[Текст]"/>
      <dgm:spPr/>
      <dgm:t>
        <a:bodyPr/>
        <a:lstStyle/>
        <a:p>
          <a:r>
            <a:rPr lang="uk-UA" dirty="0" err="1" smtClean="0"/>
            <a:t>Блот-гібридізація</a:t>
          </a:r>
          <a:r>
            <a:rPr lang="uk-UA" dirty="0" smtClean="0"/>
            <a:t> по </a:t>
          </a:r>
          <a:r>
            <a:rPr lang="uk-UA" dirty="0" err="1" smtClean="0"/>
            <a:t>Саузерну</a:t>
          </a:r>
          <a:endParaRPr lang="ru-RU" dirty="0"/>
        </a:p>
      </dgm:t>
    </dgm:pt>
    <dgm:pt modelId="{29EDC72F-E3EF-42A0-9146-FB713640E94D}" type="parTrans" cxnId="{F7DEDCF0-D721-49B9-9400-BEE4944B7B71}">
      <dgm:prSet/>
      <dgm:spPr/>
      <dgm:t>
        <a:bodyPr/>
        <a:lstStyle/>
        <a:p>
          <a:endParaRPr lang="ru-RU"/>
        </a:p>
      </dgm:t>
    </dgm:pt>
    <dgm:pt modelId="{126EF1A2-C179-40BA-8418-21BE81F2C6AE}" type="sibTrans" cxnId="{F7DEDCF0-D721-49B9-9400-BEE4944B7B71}">
      <dgm:prSet/>
      <dgm:spPr/>
      <dgm:t>
        <a:bodyPr/>
        <a:lstStyle/>
        <a:p>
          <a:endParaRPr lang="ru-RU"/>
        </a:p>
      </dgm:t>
    </dgm:pt>
    <dgm:pt modelId="{21B6D87A-DE25-4E29-B270-EDCCD43DBBE4}">
      <dgm:prSet/>
      <dgm:spPr/>
      <dgm:t>
        <a:bodyPr/>
        <a:lstStyle/>
        <a:p>
          <a:r>
            <a:rPr lang="ru-RU" smtClean="0"/>
            <a:t>мікроделецію хромосоми 15 в локусі 15</a:t>
          </a:r>
          <a:r>
            <a:rPr lang="en-US" smtClean="0"/>
            <a:t>q11.2-q13.</a:t>
          </a:r>
          <a:endParaRPr lang="ru-RU"/>
        </a:p>
      </dgm:t>
    </dgm:pt>
    <dgm:pt modelId="{A5D38AD4-1DF8-4722-A3C4-5AB6FD474019}" type="parTrans" cxnId="{717937F0-32A7-401C-A17D-FA3032476D42}">
      <dgm:prSet/>
      <dgm:spPr/>
      <dgm:t>
        <a:bodyPr/>
        <a:lstStyle/>
        <a:p>
          <a:endParaRPr lang="ru-RU"/>
        </a:p>
      </dgm:t>
    </dgm:pt>
    <dgm:pt modelId="{98CC721E-7A6A-40AA-B317-C658EA819234}" type="sibTrans" cxnId="{717937F0-32A7-401C-A17D-FA3032476D42}">
      <dgm:prSet/>
      <dgm:spPr/>
      <dgm:t>
        <a:bodyPr/>
        <a:lstStyle/>
        <a:p>
          <a:endParaRPr lang="ru-RU"/>
        </a:p>
      </dgm:t>
    </dgm:pt>
    <dgm:pt modelId="{BE817A59-89E0-4C01-909C-3A1BA6E8D788}">
      <dgm:prSet/>
      <dgm:spPr/>
      <dgm:t>
        <a:bodyPr/>
        <a:lstStyle/>
        <a:p>
          <a:r>
            <a:rPr lang="uk-UA" dirty="0" smtClean="0"/>
            <a:t>ПЛР для виявлення </a:t>
          </a:r>
          <a:r>
            <a:rPr lang="uk-UA" dirty="0" err="1" smtClean="0"/>
            <a:t>метилювання</a:t>
          </a:r>
          <a:r>
            <a:rPr lang="uk-UA" dirty="0" smtClean="0"/>
            <a:t> </a:t>
          </a:r>
          <a:r>
            <a:rPr lang="uk-UA" dirty="0" err="1" smtClean="0"/>
            <a:t>цитозину</a:t>
          </a:r>
          <a:endParaRPr lang="ru-RU" dirty="0"/>
        </a:p>
      </dgm:t>
    </dgm:pt>
    <dgm:pt modelId="{B1BDE8AF-BA82-4259-9505-54827B96F307}" type="parTrans" cxnId="{656C4DD4-4C35-4825-80A7-746B202C13E6}">
      <dgm:prSet/>
      <dgm:spPr/>
      <dgm:t>
        <a:bodyPr/>
        <a:lstStyle/>
        <a:p>
          <a:endParaRPr lang="ru-RU"/>
        </a:p>
      </dgm:t>
    </dgm:pt>
    <dgm:pt modelId="{A73FECD2-3867-464B-8EB4-08F80C99AFB6}" type="sibTrans" cxnId="{656C4DD4-4C35-4825-80A7-746B202C13E6}">
      <dgm:prSet/>
      <dgm:spPr/>
      <dgm:t>
        <a:bodyPr/>
        <a:lstStyle/>
        <a:p>
          <a:endParaRPr lang="ru-RU"/>
        </a:p>
      </dgm:t>
    </dgm:pt>
    <dgm:pt modelId="{040B1638-39DC-46E8-B29B-6425D70BE45B}" type="pres">
      <dgm:prSet presAssocID="{1B301823-30D3-46C3-A25B-A35846FC0B6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BDAAD5F-3D3A-46AA-B219-ADB504A0A6BC}" type="pres">
      <dgm:prSet presAssocID="{298F4904-9191-4FA1-8F8F-20164E84D4D0}" presName="hierRoot1" presStyleCnt="0"/>
      <dgm:spPr/>
    </dgm:pt>
    <dgm:pt modelId="{C92A729D-92B5-4615-88FF-48B4C22434C6}" type="pres">
      <dgm:prSet presAssocID="{298F4904-9191-4FA1-8F8F-20164E84D4D0}" presName="composite" presStyleCnt="0"/>
      <dgm:spPr/>
    </dgm:pt>
    <dgm:pt modelId="{B09F9600-D7C6-4C91-9151-41AF543BD8D9}" type="pres">
      <dgm:prSet presAssocID="{298F4904-9191-4FA1-8F8F-20164E84D4D0}" presName="background" presStyleLbl="node0" presStyleIdx="0" presStyleCnt="1"/>
      <dgm:spPr/>
    </dgm:pt>
    <dgm:pt modelId="{049EF555-9FAE-49BC-93B1-A1EF86E51D3A}" type="pres">
      <dgm:prSet presAssocID="{298F4904-9191-4FA1-8F8F-20164E84D4D0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3526C54-4116-4D4B-BEED-AC65267483EF}" type="pres">
      <dgm:prSet presAssocID="{298F4904-9191-4FA1-8F8F-20164E84D4D0}" presName="hierChild2" presStyleCnt="0"/>
      <dgm:spPr/>
    </dgm:pt>
    <dgm:pt modelId="{8A27D06D-77CD-40C9-AEE7-319C3B8E796B}" type="pres">
      <dgm:prSet presAssocID="{635C9C13-8F49-4595-8421-CA395CE3B77D}" presName="Name10" presStyleLbl="parChTrans1D2" presStyleIdx="0" presStyleCnt="2"/>
      <dgm:spPr/>
      <dgm:t>
        <a:bodyPr/>
        <a:lstStyle/>
        <a:p>
          <a:endParaRPr lang="ru-RU"/>
        </a:p>
      </dgm:t>
    </dgm:pt>
    <dgm:pt modelId="{C648E2A9-1910-4A9A-9639-89F72015100C}" type="pres">
      <dgm:prSet presAssocID="{D55753FB-FF5B-4A0B-B21F-091EF7090B74}" presName="hierRoot2" presStyleCnt="0"/>
      <dgm:spPr/>
    </dgm:pt>
    <dgm:pt modelId="{2FFE8901-B58C-4227-9D5E-85BFA335875F}" type="pres">
      <dgm:prSet presAssocID="{D55753FB-FF5B-4A0B-B21F-091EF7090B74}" presName="composite2" presStyleCnt="0"/>
      <dgm:spPr/>
    </dgm:pt>
    <dgm:pt modelId="{D635E0EE-A0DE-433E-846C-11CE02B4B675}" type="pres">
      <dgm:prSet presAssocID="{D55753FB-FF5B-4A0B-B21F-091EF7090B74}" presName="background2" presStyleLbl="node2" presStyleIdx="0" presStyleCnt="2"/>
      <dgm:spPr/>
    </dgm:pt>
    <dgm:pt modelId="{E8C471AF-DBA5-4B6D-B717-8723A233A708}" type="pres">
      <dgm:prSet presAssocID="{D55753FB-FF5B-4A0B-B21F-091EF7090B74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871480A-1C93-424A-8B05-E565D5D8DDF3}" type="pres">
      <dgm:prSet presAssocID="{D55753FB-FF5B-4A0B-B21F-091EF7090B74}" presName="hierChild3" presStyleCnt="0"/>
      <dgm:spPr/>
    </dgm:pt>
    <dgm:pt modelId="{190361A7-3CC1-4582-B210-CD174B94F698}" type="pres">
      <dgm:prSet presAssocID="{A5D38AD4-1DF8-4722-A3C4-5AB6FD474019}" presName="Name17" presStyleLbl="parChTrans1D3" presStyleIdx="0" presStyleCnt="3"/>
      <dgm:spPr/>
      <dgm:t>
        <a:bodyPr/>
        <a:lstStyle/>
        <a:p>
          <a:endParaRPr lang="ru-RU"/>
        </a:p>
      </dgm:t>
    </dgm:pt>
    <dgm:pt modelId="{5E0321E5-51AE-4057-A348-194D4F609DC5}" type="pres">
      <dgm:prSet presAssocID="{21B6D87A-DE25-4E29-B270-EDCCD43DBBE4}" presName="hierRoot3" presStyleCnt="0"/>
      <dgm:spPr/>
    </dgm:pt>
    <dgm:pt modelId="{7118E79E-B250-492F-B8F0-6BA1BB039598}" type="pres">
      <dgm:prSet presAssocID="{21B6D87A-DE25-4E29-B270-EDCCD43DBBE4}" presName="composite3" presStyleCnt="0"/>
      <dgm:spPr/>
    </dgm:pt>
    <dgm:pt modelId="{0E464A40-C9B3-4A45-8964-0A928014E4A4}" type="pres">
      <dgm:prSet presAssocID="{21B6D87A-DE25-4E29-B270-EDCCD43DBBE4}" presName="background3" presStyleLbl="node3" presStyleIdx="0" presStyleCnt="3"/>
      <dgm:spPr/>
    </dgm:pt>
    <dgm:pt modelId="{55AB9795-E965-4377-A701-3A3A5667076A}" type="pres">
      <dgm:prSet presAssocID="{21B6D87A-DE25-4E29-B270-EDCCD43DBBE4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9908822-F608-4598-A3F2-1253856FFF35}" type="pres">
      <dgm:prSet presAssocID="{21B6D87A-DE25-4E29-B270-EDCCD43DBBE4}" presName="hierChild4" presStyleCnt="0"/>
      <dgm:spPr/>
    </dgm:pt>
    <dgm:pt modelId="{22089C90-D1C9-4163-B321-9DDE49419C2D}" type="pres">
      <dgm:prSet presAssocID="{0046319E-FBCA-4EC9-8F00-AEAA2D39F060}" presName="Name10" presStyleLbl="parChTrans1D2" presStyleIdx="1" presStyleCnt="2"/>
      <dgm:spPr/>
      <dgm:t>
        <a:bodyPr/>
        <a:lstStyle/>
        <a:p>
          <a:endParaRPr lang="ru-RU"/>
        </a:p>
      </dgm:t>
    </dgm:pt>
    <dgm:pt modelId="{1755B215-3146-47D2-AB0C-9D8B8CDB7DAD}" type="pres">
      <dgm:prSet presAssocID="{1D2D0346-D2B3-4E24-9E29-5E2E86667BA4}" presName="hierRoot2" presStyleCnt="0"/>
      <dgm:spPr/>
    </dgm:pt>
    <dgm:pt modelId="{E9203F4C-BACF-443B-9DF0-D8DB67F6F43F}" type="pres">
      <dgm:prSet presAssocID="{1D2D0346-D2B3-4E24-9E29-5E2E86667BA4}" presName="composite2" presStyleCnt="0"/>
      <dgm:spPr/>
    </dgm:pt>
    <dgm:pt modelId="{1970ED5A-1303-4009-A2A6-C3DFB7628040}" type="pres">
      <dgm:prSet presAssocID="{1D2D0346-D2B3-4E24-9E29-5E2E86667BA4}" presName="background2" presStyleLbl="node2" presStyleIdx="1" presStyleCnt="2"/>
      <dgm:spPr/>
    </dgm:pt>
    <dgm:pt modelId="{A42FA9D6-F2FC-46D1-B52E-0F3F9D5F7156}" type="pres">
      <dgm:prSet presAssocID="{1D2D0346-D2B3-4E24-9E29-5E2E86667BA4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8C44F0-D5F1-4A71-BDBE-CDF1DD0AC1BD}" type="pres">
      <dgm:prSet presAssocID="{1D2D0346-D2B3-4E24-9E29-5E2E86667BA4}" presName="hierChild3" presStyleCnt="0"/>
      <dgm:spPr/>
    </dgm:pt>
    <dgm:pt modelId="{4F1872C3-75FD-4715-839F-D9A1DC78F204}" type="pres">
      <dgm:prSet presAssocID="{29EDC72F-E3EF-42A0-9146-FB713640E94D}" presName="Name17" presStyleLbl="parChTrans1D3" presStyleIdx="1" presStyleCnt="3"/>
      <dgm:spPr/>
      <dgm:t>
        <a:bodyPr/>
        <a:lstStyle/>
        <a:p>
          <a:endParaRPr lang="ru-RU"/>
        </a:p>
      </dgm:t>
    </dgm:pt>
    <dgm:pt modelId="{E278382E-8C81-4C34-A31E-B81FEF985CF1}" type="pres">
      <dgm:prSet presAssocID="{29E45132-CB9C-4E4D-9B76-AB2F7FD2C27A}" presName="hierRoot3" presStyleCnt="0"/>
      <dgm:spPr/>
    </dgm:pt>
    <dgm:pt modelId="{422FF56C-1636-40A4-8A61-53F543937BE7}" type="pres">
      <dgm:prSet presAssocID="{29E45132-CB9C-4E4D-9B76-AB2F7FD2C27A}" presName="composite3" presStyleCnt="0"/>
      <dgm:spPr/>
    </dgm:pt>
    <dgm:pt modelId="{473D2044-3F25-442A-B2E7-50208BF8BC0D}" type="pres">
      <dgm:prSet presAssocID="{29E45132-CB9C-4E4D-9B76-AB2F7FD2C27A}" presName="background3" presStyleLbl="node3" presStyleIdx="1" presStyleCnt="3"/>
      <dgm:spPr/>
    </dgm:pt>
    <dgm:pt modelId="{4FC97B81-BFB8-42B7-AC0F-7AB86D5A7D6B}" type="pres">
      <dgm:prSet presAssocID="{29E45132-CB9C-4E4D-9B76-AB2F7FD2C27A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982BBEA-74C0-431F-A4BB-AB5834648DE8}" type="pres">
      <dgm:prSet presAssocID="{29E45132-CB9C-4E4D-9B76-AB2F7FD2C27A}" presName="hierChild4" presStyleCnt="0"/>
      <dgm:spPr/>
    </dgm:pt>
    <dgm:pt modelId="{5208DE43-6FEE-4788-9E43-FDA423216163}" type="pres">
      <dgm:prSet presAssocID="{B1BDE8AF-BA82-4259-9505-54827B96F307}" presName="Name17" presStyleLbl="parChTrans1D3" presStyleIdx="2" presStyleCnt="3"/>
      <dgm:spPr/>
      <dgm:t>
        <a:bodyPr/>
        <a:lstStyle/>
        <a:p>
          <a:endParaRPr lang="ru-RU"/>
        </a:p>
      </dgm:t>
    </dgm:pt>
    <dgm:pt modelId="{3EB60562-2E18-4433-A783-3C3142F82D40}" type="pres">
      <dgm:prSet presAssocID="{BE817A59-89E0-4C01-909C-3A1BA6E8D788}" presName="hierRoot3" presStyleCnt="0"/>
      <dgm:spPr/>
    </dgm:pt>
    <dgm:pt modelId="{1FA47CC7-71CA-411B-AE17-CFE8CED99BDE}" type="pres">
      <dgm:prSet presAssocID="{BE817A59-89E0-4C01-909C-3A1BA6E8D788}" presName="composite3" presStyleCnt="0"/>
      <dgm:spPr/>
    </dgm:pt>
    <dgm:pt modelId="{FF88A794-5838-40EF-902E-BB187E95DAD5}" type="pres">
      <dgm:prSet presAssocID="{BE817A59-89E0-4C01-909C-3A1BA6E8D788}" presName="background3" presStyleLbl="node3" presStyleIdx="2" presStyleCnt="3"/>
      <dgm:spPr/>
    </dgm:pt>
    <dgm:pt modelId="{32A539F6-D98F-40A4-9BD5-D9F1FC0BD3DE}" type="pres">
      <dgm:prSet presAssocID="{BE817A59-89E0-4C01-909C-3A1BA6E8D788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833FAF-9143-48F8-8F78-658AE804F652}" type="pres">
      <dgm:prSet presAssocID="{BE817A59-89E0-4C01-909C-3A1BA6E8D788}" presName="hierChild4" presStyleCnt="0"/>
      <dgm:spPr/>
    </dgm:pt>
  </dgm:ptLst>
  <dgm:cxnLst>
    <dgm:cxn modelId="{838B3201-FE38-4A24-A38E-1EE6EA0292B6}" type="presOf" srcId="{1D2D0346-D2B3-4E24-9E29-5E2E86667BA4}" destId="{A42FA9D6-F2FC-46D1-B52E-0F3F9D5F7156}" srcOrd="0" destOrd="0" presId="urn:microsoft.com/office/officeart/2005/8/layout/hierarchy1"/>
    <dgm:cxn modelId="{717937F0-32A7-401C-A17D-FA3032476D42}" srcId="{D55753FB-FF5B-4A0B-B21F-091EF7090B74}" destId="{21B6D87A-DE25-4E29-B270-EDCCD43DBBE4}" srcOrd="0" destOrd="0" parTransId="{A5D38AD4-1DF8-4722-A3C4-5AB6FD474019}" sibTransId="{98CC721E-7A6A-40AA-B317-C658EA819234}"/>
    <dgm:cxn modelId="{A472A18F-2524-4654-BB38-8475F464F789}" type="presOf" srcId="{0046319E-FBCA-4EC9-8F00-AEAA2D39F060}" destId="{22089C90-D1C9-4163-B321-9DDE49419C2D}" srcOrd="0" destOrd="0" presId="urn:microsoft.com/office/officeart/2005/8/layout/hierarchy1"/>
    <dgm:cxn modelId="{9CDD1D5B-4171-4247-9E85-AF58D38FCCBB}" type="presOf" srcId="{A5D38AD4-1DF8-4722-A3C4-5AB6FD474019}" destId="{190361A7-3CC1-4582-B210-CD174B94F698}" srcOrd="0" destOrd="0" presId="urn:microsoft.com/office/officeart/2005/8/layout/hierarchy1"/>
    <dgm:cxn modelId="{755EFDA4-A042-4B4F-96FE-67D91E62CCD1}" type="presOf" srcId="{B1BDE8AF-BA82-4259-9505-54827B96F307}" destId="{5208DE43-6FEE-4788-9E43-FDA423216163}" srcOrd="0" destOrd="0" presId="urn:microsoft.com/office/officeart/2005/8/layout/hierarchy1"/>
    <dgm:cxn modelId="{EB5CB77A-FF57-4CEC-B7D8-334DF6FDC7D8}" srcId="{1B301823-30D3-46C3-A25B-A35846FC0B60}" destId="{298F4904-9191-4FA1-8F8F-20164E84D4D0}" srcOrd="0" destOrd="0" parTransId="{DA275F93-19AD-4E00-A358-32DCCDE918B4}" sibTransId="{B7153BB7-F6E0-49C1-B3B2-1A6FD0D02749}"/>
    <dgm:cxn modelId="{F7DEDCF0-D721-49B9-9400-BEE4944B7B71}" srcId="{1D2D0346-D2B3-4E24-9E29-5E2E86667BA4}" destId="{29E45132-CB9C-4E4D-9B76-AB2F7FD2C27A}" srcOrd="0" destOrd="0" parTransId="{29EDC72F-E3EF-42A0-9146-FB713640E94D}" sibTransId="{126EF1A2-C179-40BA-8418-21BE81F2C6AE}"/>
    <dgm:cxn modelId="{766BBDE7-CEAD-4DD3-9746-D5EF4F109A1F}" type="presOf" srcId="{298F4904-9191-4FA1-8F8F-20164E84D4D0}" destId="{049EF555-9FAE-49BC-93B1-A1EF86E51D3A}" srcOrd="0" destOrd="0" presId="urn:microsoft.com/office/officeart/2005/8/layout/hierarchy1"/>
    <dgm:cxn modelId="{7364DB7B-F55A-4164-87CC-9A980BF4CE17}" type="presOf" srcId="{29EDC72F-E3EF-42A0-9146-FB713640E94D}" destId="{4F1872C3-75FD-4715-839F-D9A1DC78F204}" srcOrd="0" destOrd="0" presId="urn:microsoft.com/office/officeart/2005/8/layout/hierarchy1"/>
    <dgm:cxn modelId="{CE5F53B7-F525-4DE0-A808-C4F9ED9811E7}" type="presOf" srcId="{635C9C13-8F49-4595-8421-CA395CE3B77D}" destId="{8A27D06D-77CD-40C9-AEE7-319C3B8E796B}" srcOrd="0" destOrd="0" presId="urn:microsoft.com/office/officeart/2005/8/layout/hierarchy1"/>
    <dgm:cxn modelId="{48D72FFB-1B8B-4312-AB7A-75EA285AB0D9}" type="presOf" srcId="{BE817A59-89E0-4C01-909C-3A1BA6E8D788}" destId="{32A539F6-D98F-40A4-9BD5-D9F1FC0BD3DE}" srcOrd="0" destOrd="0" presId="urn:microsoft.com/office/officeart/2005/8/layout/hierarchy1"/>
    <dgm:cxn modelId="{A7AF85AF-9D6A-40D7-850A-C0F73580F6AB}" srcId="{298F4904-9191-4FA1-8F8F-20164E84D4D0}" destId="{1D2D0346-D2B3-4E24-9E29-5E2E86667BA4}" srcOrd="1" destOrd="0" parTransId="{0046319E-FBCA-4EC9-8F00-AEAA2D39F060}" sibTransId="{B206B391-C4D8-4285-B33C-8D1F33AE9AF9}"/>
    <dgm:cxn modelId="{FD4BA53F-B2D4-4706-8AAE-62676D155D80}" type="presOf" srcId="{D55753FB-FF5B-4A0B-B21F-091EF7090B74}" destId="{E8C471AF-DBA5-4B6D-B717-8723A233A708}" srcOrd="0" destOrd="0" presId="urn:microsoft.com/office/officeart/2005/8/layout/hierarchy1"/>
    <dgm:cxn modelId="{F41637B6-F3D9-4AB7-9DBA-1DC23FE2F870}" type="presOf" srcId="{21B6D87A-DE25-4E29-B270-EDCCD43DBBE4}" destId="{55AB9795-E965-4377-A701-3A3A5667076A}" srcOrd="0" destOrd="0" presId="urn:microsoft.com/office/officeart/2005/8/layout/hierarchy1"/>
    <dgm:cxn modelId="{A4A7B7B8-3272-4A9B-A1D8-A257370B7D4E}" type="presOf" srcId="{1B301823-30D3-46C3-A25B-A35846FC0B60}" destId="{040B1638-39DC-46E8-B29B-6425D70BE45B}" srcOrd="0" destOrd="0" presId="urn:microsoft.com/office/officeart/2005/8/layout/hierarchy1"/>
    <dgm:cxn modelId="{F2DA36A7-688B-410D-9C13-19480BD72335}" type="presOf" srcId="{29E45132-CB9C-4E4D-9B76-AB2F7FD2C27A}" destId="{4FC97B81-BFB8-42B7-AC0F-7AB86D5A7D6B}" srcOrd="0" destOrd="0" presId="urn:microsoft.com/office/officeart/2005/8/layout/hierarchy1"/>
    <dgm:cxn modelId="{656C4DD4-4C35-4825-80A7-746B202C13E6}" srcId="{1D2D0346-D2B3-4E24-9E29-5E2E86667BA4}" destId="{BE817A59-89E0-4C01-909C-3A1BA6E8D788}" srcOrd="1" destOrd="0" parTransId="{B1BDE8AF-BA82-4259-9505-54827B96F307}" sibTransId="{A73FECD2-3867-464B-8EB4-08F80C99AFB6}"/>
    <dgm:cxn modelId="{8425ECA0-1B9D-41A4-A413-E7957A2659AE}" srcId="{298F4904-9191-4FA1-8F8F-20164E84D4D0}" destId="{D55753FB-FF5B-4A0B-B21F-091EF7090B74}" srcOrd="0" destOrd="0" parTransId="{635C9C13-8F49-4595-8421-CA395CE3B77D}" sibTransId="{D8D2DFCE-14C9-438B-A7CB-64F51F1BAE73}"/>
    <dgm:cxn modelId="{D8E2D122-E83F-480B-AF3D-2EABB938D2AD}" type="presParOf" srcId="{040B1638-39DC-46E8-B29B-6425D70BE45B}" destId="{0BDAAD5F-3D3A-46AA-B219-ADB504A0A6BC}" srcOrd="0" destOrd="0" presId="urn:microsoft.com/office/officeart/2005/8/layout/hierarchy1"/>
    <dgm:cxn modelId="{78142440-FC9B-4257-9140-A6FE36B62859}" type="presParOf" srcId="{0BDAAD5F-3D3A-46AA-B219-ADB504A0A6BC}" destId="{C92A729D-92B5-4615-88FF-48B4C22434C6}" srcOrd="0" destOrd="0" presId="urn:microsoft.com/office/officeart/2005/8/layout/hierarchy1"/>
    <dgm:cxn modelId="{8860944D-80F3-41BD-8BEC-91E2EFE23C08}" type="presParOf" srcId="{C92A729D-92B5-4615-88FF-48B4C22434C6}" destId="{B09F9600-D7C6-4C91-9151-41AF543BD8D9}" srcOrd="0" destOrd="0" presId="urn:microsoft.com/office/officeart/2005/8/layout/hierarchy1"/>
    <dgm:cxn modelId="{534FD876-A170-47A9-9582-CF943CEAB4E2}" type="presParOf" srcId="{C92A729D-92B5-4615-88FF-48B4C22434C6}" destId="{049EF555-9FAE-49BC-93B1-A1EF86E51D3A}" srcOrd="1" destOrd="0" presId="urn:microsoft.com/office/officeart/2005/8/layout/hierarchy1"/>
    <dgm:cxn modelId="{D7300976-C2CE-4EB2-8F9F-CE27EAAE41E4}" type="presParOf" srcId="{0BDAAD5F-3D3A-46AA-B219-ADB504A0A6BC}" destId="{A3526C54-4116-4D4B-BEED-AC65267483EF}" srcOrd="1" destOrd="0" presId="urn:microsoft.com/office/officeart/2005/8/layout/hierarchy1"/>
    <dgm:cxn modelId="{BF8C3AFD-5568-4FA7-9A95-5CD4B811D552}" type="presParOf" srcId="{A3526C54-4116-4D4B-BEED-AC65267483EF}" destId="{8A27D06D-77CD-40C9-AEE7-319C3B8E796B}" srcOrd="0" destOrd="0" presId="urn:microsoft.com/office/officeart/2005/8/layout/hierarchy1"/>
    <dgm:cxn modelId="{742648C0-EDEC-4DE6-933A-8DF5BD981C2A}" type="presParOf" srcId="{A3526C54-4116-4D4B-BEED-AC65267483EF}" destId="{C648E2A9-1910-4A9A-9639-89F72015100C}" srcOrd="1" destOrd="0" presId="urn:microsoft.com/office/officeart/2005/8/layout/hierarchy1"/>
    <dgm:cxn modelId="{9D16017B-0CCB-4271-B099-5EB088F3548B}" type="presParOf" srcId="{C648E2A9-1910-4A9A-9639-89F72015100C}" destId="{2FFE8901-B58C-4227-9D5E-85BFA335875F}" srcOrd="0" destOrd="0" presId="urn:microsoft.com/office/officeart/2005/8/layout/hierarchy1"/>
    <dgm:cxn modelId="{5025FC95-DD5F-4A2F-8CF9-676FD3B92105}" type="presParOf" srcId="{2FFE8901-B58C-4227-9D5E-85BFA335875F}" destId="{D635E0EE-A0DE-433E-846C-11CE02B4B675}" srcOrd="0" destOrd="0" presId="urn:microsoft.com/office/officeart/2005/8/layout/hierarchy1"/>
    <dgm:cxn modelId="{9EEF4262-88F1-4826-89E2-A8D9603F4E48}" type="presParOf" srcId="{2FFE8901-B58C-4227-9D5E-85BFA335875F}" destId="{E8C471AF-DBA5-4B6D-B717-8723A233A708}" srcOrd="1" destOrd="0" presId="urn:microsoft.com/office/officeart/2005/8/layout/hierarchy1"/>
    <dgm:cxn modelId="{E3D7B746-3133-4A7F-9B9D-91BF85C9B75A}" type="presParOf" srcId="{C648E2A9-1910-4A9A-9639-89F72015100C}" destId="{B871480A-1C93-424A-8B05-E565D5D8DDF3}" srcOrd="1" destOrd="0" presId="urn:microsoft.com/office/officeart/2005/8/layout/hierarchy1"/>
    <dgm:cxn modelId="{D1BED6E9-698E-46C7-ABC1-C8B7996F33E5}" type="presParOf" srcId="{B871480A-1C93-424A-8B05-E565D5D8DDF3}" destId="{190361A7-3CC1-4582-B210-CD174B94F698}" srcOrd="0" destOrd="0" presId="urn:microsoft.com/office/officeart/2005/8/layout/hierarchy1"/>
    <dgm:cxn modelId="{AE8A0717-B495-4CC0-BDC2-3D2FBF85886B}" type="presParOf" srcId="{B871480A-1C93-424A-8B05-E565D5D8DDF3}" destId="{5E0321E5-51AE-4057-A348-194D4F609DC5}" srcOrd="1" destOrd="0" presId="urn:microsoft.com/office/officeart/2005/8/layout/hierarchy1"/>
    <dgm:cxn modelId="{0C8B0840-E98B-428E-84B8-2B1471B30439}" type="presParOf" srcId="{5E0321E5-51AE-4057-A348-194D4F609DC5}" destId="{7118E79E-B250-492F-B8F0-6BA1BB039598}" srcOrd="0" destOrd="0" presId="urn:microsoft.com/office/officeart/2005/8/layout/hierarchy1"/>
    <dgm:cxn modelId="{435675F7-DB79-466F-A73A-8DE4AB2DBA0E}" type="presParOf" srcId="{7118E79E-B250-492F-B8F0-6BA1BB039598}" destId="{0E464A40-C9B3-4A45-8964-0A928014E4A4}" srcOrd="0" destOrd="0" presId="urn:microsoft.com/office/officeart/2005/8/layout/hierarchy1"/>
    <dgm:cxn modelId="{7D81B187-F0A0-437A-8DDB-B3E01D1FC0C0}" type="presParOf" srcId="{7118E79E-B250-492F-B8F0-6BA1BB039598}" destId="{55AB9795-E965-4377-A701-3A3A5667076A}" srcOrd="1" destOrd="0" presId="urn:microsoft.com/office/officeart/2005/8/layout/hierarchy1"/>
    <dgm:cxn modelId="{BE0B129E-1574-4FEA-8502-9D72B1287F8B}" type="presParOf" srcId="{5E0321E5-51AE-4057-A348-194D4F609DC5}" destId="{89908822-F608-4598-A3F2-1253856FFF35}" srcOrd="1" destOrd="0" presId="urn:microsoft.com/office/officeart/2005/8/layout/hierarchy1"/>
    <dgm:cxn modelId="{A953187C-CC15-4BFF-A836-C357B3803FAF}" type="presParOf" srcId="{A3526C54-4116-4D4B-BEED-AC65267483EF}" destId="{22089C90-D1C9-4163-B321-9DDE49419C2D}" srcOrd="2" destOrd="0" presId="urn:microsoft.com/office/officeart/2005/8/layout/hierarchy1"/>
    <dgm:cxn modelId="{AFE339C5-3916-457A-8D8B-E40C883F9D67}" type="presParOf" srcId="{A3526C54-4116-4D4B-BEED-AC65267483EF}" destId="{1755B215-3146-47D2-AB0C-9D8B8CDB7DAD}" srcOrd="3" destOrd="0" presId="urn:microsoft.com/office/officeart/2005/8/layout/hierarchy1"/>
    <dgm:cxn modelId="{5A6DDF23-1564-48F5-8C82-9E84BDFC2CF6}" type="presParOf" srcId="{1755B215-3146-47D2-AB0C-9D8B8CDB7DAD}" destId="{E9203F4C-BACF-443B-9DF0-D8DB67F6F43F}" srcOrd="0" destOrd="0" presId="urn:microsoft.com/office/officeart/2005/8/layout/hierarchy1"/>
    <dgm:cxn modelId="{D7FDD8D5-C69B-40CE-BEC4-628359BCF827}" type="presParOf" srcId="{E9203F4C-BACF-443B-9DF0-D8DB67F6F43F}" destId="{1970ED5A-1303-4009-A2A6-C3DFB7628040}" srcOrd="0" destOrd="0" presId="urn:microsoft.com/office/officeart/2005/8/layout/hierarchy1"/>
    <dgm:cxn modelId="{0CBD734C-2BE8-48E1-BCD7-EA4A6C8A276B}" type="presParOf" srcId="{E9203F4C-BACF-443B-9DF0-D8DB67F6F43F}" destId="{A42FA9D6-F2FC-46D1-B52E-0F3F9D5F7156}" srcOrd="1" destOrd="0" presId="urn:microsoft.com/office/officeart/2005/8/layout/hierarchy1"/>
    <dgm:cxn modelId="{90720E30-9D1D-443A-902F-DCF11DA0F442}" type="presParOf" srcId="{1755B215-3146-47D2-AB0C-9D8B8CDB7DAD}" destId="{B38C44F0-D5F1-4A71-BDBE-CDF1DD0AC1BD}" srcOrd="1" destOrd="0" presId="urn:microsoft.com/office/officeart/2005/8/layout/hierarchy1"/>
    <dgm:cxn modelId="{273818DD-E162-4E2D-89BE-EB10C64A7730}" type="presParOf" srcId="{B38C44F0-D5F1-4A71-BDBE-CDF1DD0AC1BD}" destId="{4F1872C3-75FD-4715-839F-D9A1DC78F204}" srcOrd="0" destOrd="0" presId="urn:microsoft.com/office/officeart/2005/8/layout/hierarchy1"/>
    <dgm:cxn modelId="{475DA862-DADC-4A40-AF6C-3720EFE97CE4}" type="presParOf" srcId="{B38C44F0-D5F1-4A71-BDBE-CDF1DD0AC1BD}" destId="{E278382E-8C81-4C34-A31E-B81FEF985CF1}" srcOrd="1" destOrd="0" presId="urn:microsoft.com/office/officeart/2005/8/layout/hierarchy1"/>
    <dgm:cxn modelId="{6F8C4E34-443B-4411-8A93-002F57FC6ED8}" type="presParOf" srcId="{E278382E-8C81-4C34-A31E-B81FEF985CF1}" destId="{422FF56C-1636-40A4-8A61-53F543937BE7}" srcOrd="0" destOrd="0" presId="urn:microsoft.com/office/officeart/2005/8/layout/hierarchy1"/>
    <dgm:cxn modelId="{1E7A9DC5-D122-4F06-A2F6-E5B0BE8725CA}" type="presParOf" srcId="{422FF56C-1636-40A4-8A61-53F543937BE7}" destId="{473D2044-3F25-442A-B2E7-50208BF8BC0D}" srcOrd="0" destOrd="0" presId="urn:microsoft.com/office/officeart/2005/8/layout/hierarchy1"/>
    <dgm:cxn modelId="{37E7F1AD-ED3A-46A9-A65C-21C204E456FC}" type="presParOf" srcId="{422FF56C-1636-40A4-8A61-53F543937BE7}" destId="{4FC97B81-BFB8-42B7-AC0F-7AB86D5A7D6B}" srcOrd="1" destOrd="0" presId="urn:microsoft.com/office/officeart/2005/8/layout/hierarchy1"/>
    <dgm:cxn modelId="{53F5BA98-4E40-4D2B-8624-54362724385C}" type="presParOf" srcId="{E278382E-8C81-4C34-A31E-B81FEF985CF1}" destId="{D982BBEA-74C0-431F-A4BB-AB5834648DE8}" srcOrd="1" destOrd="0" presId="urn:microsoft.com/office/officeart/2005/8/layout/hierarchy1"/>
    <dgm:cxn modelId="{F4290B0D-5AD5-4180-8EC4-297E8C579EB9}" type="presParOf" srcId="{B38C44F0-D5F1-4A71-BDBE-CDF1DD0AC1BD}" destId="{5208DE43-6FEE-4788-9E43-FDA423216163}" srcOrd="2" destOrd="0" presId="urn:microsoft.com/office/officeart/2005/8/layout/hierarchy1"/>
    <dgm:cxn modelId="{C4DD8A6E-441E-4FCC-935C-781E37FE6DF7}" type="presParOf" srcId="{B38C44F0-D5F1-4A71-BDBE-CDF1DD0AC1BD}" destId="{3EB60562-2E18-4433-A783-3C3142F82D40}" srcOrd="3" destOrd="0" presId="urn:microsoft.com/office/officeart/2005/8/layout/hierarchy1"/>
    <dgm:cxn modelId="{08758ACF-B44F-4626-A181-62B68CA7DDD9}" type="presParOf" srcId="{3EB60562-2E18-4433-A783-3C3142F82D40}" destId="{1FA47CC7-71CA-411B-AE17-CFE8CED99BDE}" srcOrd="0" destOrd="0" presId="urn:microsoft.com/office/officeart/2005/8/layout/hierarchy1"/>
    <dgm:cxn modelId="{A10E8FB7-8926-46C2-ACDD-895BC73BEFE6}" type="presParOf" srcId="{1FA47CC7-71CA-411B-AE17-CFE8CED99BDE}" destId="{FF88A794-5838-40EF-902E-BB187E95DAD5}" srcOrd="0" destOrd="0" presId="urn:microsoft.com/office/officeart/2005/8/layout/hierarchy1"/>
    <dgm:cxn modelId="{433F4D68-32BF-4E8D-904A-131799A399F8}" type="presParOf" srcId="{1FA47CC7-71CA-411B-AE17-CFE8CED99BDE}" destId="{32A539F6-D98F-40A4-9BD5-D9F1FC0BD3DE}" srcOrd="1" destOrd="0" presId="urn:microsoft.com/office/officeart/2005/8/layout/hierarchy1"/>
    <dgm:cxn modelId="{8A63A2C1-5267-41C7-8D46-3B378802F00F}" type="presParOf" srcId="{3EB60562-2E18-4433-A783-3C3142F82D40}" destId="{3A833FAF-9143-48F8-8F78-658AE804F65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765E0A6-D87B-49AF-8AA6-410DF131F42A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E2BDD8C-1185-4599-B4A0-34A6DB82CBBD}">
      <dgm:prSet phldrT="[Текст]"/>
      <dgm:spPr/>
      <dgm:t>
        <a:bodyPr/>
        <a:lstStyle/>
        <a:p>
          <a:r>
            <a:rPr lang="uk-UA" dirty="0" smtClean="0"/>
            <a:t>ЦНС</a:t>
          </a:r>
          <a:endParaRPr lang="ru-RU" dirty="0"/>
        </a:p>
      </dgm:t>
    </dgm:pt>
    <dgm:pt modelId="{88CD2EE7-F3CB-4E5A-94BC-1B56A11A6C02}" type="parTrans" cxnId="{B9D2E501-81BA-44AA-923A-B43A5E5F61DB}">
      <dgm:prSet/>
      <dgm:spPr/>
      <dgm:t>
        <a:bodyPr/>
        <a:lstStyle/>
        <a:p>
          <a:endParaRPr lang="ru-RU"/>
        </a:p>
      </dgm:t>
    </dgm:pt>
    <dgm:pt modelId="{CE5F7EE3-DE49-474C-BAAA-C89101CF3DA0}" type="sibTrans" cxnId="{B9D2E501-81BA-44AA-923A-B43A5E5F61DB}">
      <dgm:prSet/>
      <dgm:spPr/>
      <dgm:t>
        <a:bodyPr/>
        <a:lstStyle/>
        <a:p>
          <a:endParaRPr lang="ru-RU"/>
        </a:p>
      </dgm:t>
    </dgm:pt>
    <dgm:pt modelId="{F8334FD3-B201-446E-8E1C-FCB63B397448}">
      <dgm:prSet phldrT="[Текст]"/>
      <dgm:spPr/>
      <dgm:t>
        <a:bodyPr/>
        <a:lstStyle/>
        <a:p>
          <a:r>
            <a:rPr lang="uk-UA" dirty="0" smtClean="0"/>
            <a:t>М</a:t>
          </a:r>
          <a:r>
            <a:rPr lang="en-US" dirty="0" smtClean="0"/>
            <a:t>’</a:t>
          </a:r>
          <a:r>
            <a:rPr lang="uk-UA" dirty="0" err="1" smtClean="0"/>
            <a:t>язева</a:t>
          </a:r>
          <a:r>
            <a:rPr lang="uk-UA" dirty="0" smtClean="0"/>
            <a:t> гіпотонія у немовляти</a:t>
          </a:r>
          <a:endParaRPr lang="ru-RU" dirty="0"/>
        </a:p>
      </dgm:t>
    </dgm:pt>
    <dgm:pt modelId="{230B0103-8C25-480B-8531-FD0363752CE9}" type="parTrans" cxnId="{41E9B858-A053-4AB8-9D65-A80AC4DA24C6}">
      <dgm:prSet/>
      <dgm:spPr/>
      <dgm:t>
        <a:bodyPr/>
        <a:lstStyle/>
        <a:p>
          <a:endParaRPr lang="ru-RU"/>
        </a:p>
      </dgm:t>
    </dgm:pt>
    <dgm:pt modelId="{EC452F5D-897A-45CC-B7EC-161DB3047720}" type="sibTrans" cxnId="{41E9B858-A053-4AB8-9D65-A80AC4DA24C6}">
      <dgm:prSet/>
      <dgm:spPr/>
      <dgm:t>
        <a:bodyPr/>
        <a:lstStyle/>
        <a:p>
          <a:endParaRPr lang="ru-RU"/>
        </a:p>
      </dgm:t>
    </dgm:pt>
    <dgm:pt modelId="{3AFC1B1D-7440-4EF3-92E2-EB9C674A3212}">
      <dgm:prSet phldrT="[Текст]"/>
      <dgm:spPr/>
      <dgm:t>
        <a:bodyPr/>
        <a:lstStyle/>
        <a:p>
          <a:r>
            <a:rPr lang="uk-UA" dirty="0" smtClean="0"/>
            <a:t>ШКТ</a:t>
          </a:r>
          <a:endParaRPr lang="ru-RU" dirty="0"/>
        </a:p>
      </dgm:t>
    </dgm:pt>
    <dgm:pt modelId="{A46841DA-FA90-45D5-B502-C4A7AE740458}" type="parTrans" cxnId="{74F97B8C-D382-474E-80C3-B00DE585B938}">
      <dgm:prSet/>
      <dgm:spPr/>
      <dgm:t>
        <a:bodyPr/>
        <a:lstStyle/>
        <a:p>
          <a:endParaRPr lang="ru-RU"/>
        </a:p>
      </dgm:t>
    </dgm:pt>
    <dgm:pt modelId="{BBC434C7-D7AA-41A6-AA48-6944BAE672A8}" type="sibTrans" cxnId="{74F97B8C-D382-474E-80C3-B00DE585B938}">
      <dgm:prSet/>
      <dgm:spPr/>
      <dgm:t>
        <a:bodyPr/>
        <a:lstStyle/>
        <a:p>
          <a:endParaRPr lang="ru-RU"/>
        </a:p>
      </dgm:t>
    </dgm:pt>
    <dgm:pt modelId="{D441C2E5-7E93-443C-AA91-DE0D23F11399}">
      <dgm:prSet phldrT="[Текст]"/>
      <dgm:spPr/>
      <dgm:t>
        <a:bodyPr/>
        <a:lstStyle/>
        <a:p>
          <a:r>
            <a:rPr lang="uk-UA" dirty="0" smtClean="0"/>
            <a:t>Проблеми годування</a:t>
          </a:r>
          <a:endParaRPr lang="ru-RU" dirty="0"/>
        </a:p>
      </dgm:t>
    </dgm:pt>
    <dgm:pt modelId="{886EC679-A845-4148-BB7D-CA5D31938839}" type="parTrans" cxnId="{A2024F89-17C8-4145-B41A-97442CA0500F}">
      <dgm:prSet/>
      <dgm:spPr/>
      <dgm:t>
        <a:bodyPr/>
        <a:lstStyle/>
        <a:p>
          <a:endParaRPr lang="ru-RU"/>
        </a:p>
      </dgm:t>
    </dgm:pt>
    <dgm:pt modelId="{39C82B82-E018-4CDB-A435-BE274531D0CF}" type="sibTrans" cxnId="{A2024F89-17C8-4145-B41A-97442CA0500F}">
      <dgm:prSet/>
      <dgm:spPr/>
      <dgm:t>
        <a:bodyPr/>
        <a:lstStyle/>
        <a:p>
          <a:endParaRPr lang="ru-RU"/>
        </a:p>
      </dgm:t>
    </dgm:pt>
    <dgm:pt modelId="{D5CCDE20-C428-43EB-B881-0D3E81DD3276}">
      <dgm:prSet phldrT="[Текст]"/>
      <dgm:spPr/>
      <dgm:t>
        <a:bodyPr/>
        <a:lstStyle/>
        <a:p>
          <a:r>
            <a:rPr lang="uk-UA" dirty="0" smtClean="0"/>
            <a:t>Затримка фізичного розвитку</a:t>
          </a:r>
          <a:endParaRPr lang="ru-RU" dirty="0"/>
        </a:p>
      </dgm:t>
    </dgm:pt>
    <dgm:pt modelId="{98989F4A-BFC5-43DC-8823-2EC77FE4EAF0}" type="parTrans" cxnId="{2008F4A7-D3F0-4FDD-8284-B69ADFC61A2A}">
      <dgm:prSet/>
      <dgm:spPr/>
      <dgm:t>
        <a:bodyPr/>
        <a:lstStyle/>
        <a:p>
          <a:endParaRPr lang="ru-RU"/>
        </a:p>
      </dgm:t>
    </dgm:pt>
    <dgm:pt modelId="{0CFA10AA-FA19-4A04-A903-1A247973480A}" type="sibTrans" cxnId="{2008F4A7-D3F0-4FDD-8284-B69ADFC61A2A}">
      <dgm:prSet/>
      <dgm:spPr/>
      <dgm:t>
        <a:bodyPr/>
        <a:lstStyle/>
        <a:p>
          <a:endParaRPr lang="ru-RU"/>
        </a:p>
      </dgm:t>
    </dgm:pt>
    <dgm:pt modelId="{27B159F7-2B4D-4CF3-BF4A-663EB7FACDBD}">
      <dgm:prSet/>
      <dgm:spPr/>
      <dgm:t>
        <a:bodyPr/>
        <a:lstStyle/>
        <a:p>
          <a:r>
            <a:rPr lang="uk-UA" dirty="0" smtClean="0"/>
            <a:t>Харчування </a:t>
          </a:r>
          <a:endParaRPr lang="ru-RU" dirty="0"/>
        </a:p>
      </dgm:t>
    </dgm:pt>
    <dgm:pt modelId="{9E9DF6A3-DCC4-4547-BF46-3DD40A5D31FE}" type="parTrans" cxnId="{1B82AC53-E093-49CB-8973-956A953B6E69}">
      <dgm:prSet/>
      <dgm:spPr/>
      <dgm:t>
        <a:bodyPr/>
        <a:lstStyle/>
        <a:p>
          <a:endParaRPr lang="ru-RU"/>
        </a:p>
      </dgm:t>
    </dgm:pt>
    <dgm:pt modelId="{01B704F9-777D-4B38-8696-975EFE16B21B}" type="sibTrans" cxnId="{1B82AC53-E093-49CB-8973-956A953B6E69}">
      <dgm:prSet/>
      <dgm:spPr/>
      <dgm:t>
        <a:bodyPr/>
        <a:lstStyle/>
        <a:p>
          <a:endParaRPr lang="ru-RU"/>
        </a:p>
      </dgm:t>
    </dgm:pt>
    <dgm:pt modelId="{1C8BC864-0DC7-4666-A31A-9EB47AC5A6DD}">
      <dgm:prSet/>
      <dgm:spPr/>
      <dgm:t>
        <a:bodyPr/>
        <a:lstStyle/>
        <a:p>
          <a:r>
            <a:rPr lang="uk-UA" dirty="0" smtClean="0"/>
            <a:t>Швидка прибавка маси тіла у дітей віком 6міс – 6 років</a:t>
          </a:r>
          <a:endParaRPr lang="ru-RU" dirty="0"/>
        </a:p>
      </dgm:t>
    </dgm:pt>
    <dgm:pt modelId="{BA22F9D3-EFD6-41AB-8A2B-470EA534A772}" type="parTrans" cxnId="{828646A1-A21A-4AAD-B36E-35180D26F535}">
      <dgm:prSet/>
      <dgm:spPr/>
      <dgm:t>
        <a:bodyPr/>
        <a:lstStyle/>
        <a:p>
          <a:endParaRPr lang="ru-RU"/>
        </a:p>
      </dgm:t>
    </dgm:pt>
    <dgm:pt modelId="{C48064D3-713C-417D-87A5-0D51FB606A5E}" type="sibTrans" cxnId="{828646A1-A21A-4AAD-B36E-35180D26F535}">
      <dgm:prSet/>
      <dgm:spPr/>
      <dgm:t>
        <a:bodyPr/>
        <a:lstStyle/>
        <a:p>
          <a:endParaRPr lang="ru-RU"/>
        </a:p>
      </dgm:t>
    </dgm:pt>
    <dgm:pt modelId="{47E96F93-E0F7-4622-8CA1-752B2ED0C48B}">
      <dgm:prSet/>
      <dgm:spPr/>
      <dgm:t>
        <a:bodyPr/>
        <a:lstStyle/>
        <a:p>
          <a:r>
            <a:rPr lang="uk-UA" dirty="0" smtClean="0"/>
            <a:t>Черепно-лицеві </a:t>
          </a:r>
          <a:r>
            <a:rPr lang="uk-UA" dirty="0" err="1" smtClean="0"/>
            <a:t>дисморфії</a:t>
          </a:r>
          <a:endParaRPr lang="ru-RU" dirty="0"/>
        </a:p>
      </dgm:t>
    </dgm:pt>
    <dgm:pt modelId="{0BCE9425-8455-460C-A531-9CAEEB4C43BE}" type="parTrans" cxnId="{1D7BC662-AAB4-4E73-96B2-BBBE13C86704}">
      <dgm:prSet/>
      <dgm:spPr/>
      <dgm:t>
        <a:bodyPr/>
        <a:lstStyle/>
        <a:p>
          <a:endParaRPr lang="ru-RU"/>
        </a:p>
      </dgm:t>
    </dgm:pt>
    <dgm:pt modelId="{AEC7F892-D754-4D61-BBB4-34905200F696}" type="sibTrans" cxnId="{1D7BC662-AAB4-4E73-96B2-BBBE13C86704}">
      <dgm:prSet/>
      <dgm:spPr/>
      <dgm:t>
        <a:bodyPr/>
        <a:lstStyle/>
        <a:p>
          <a:endParaRPr lang="ru-RU"/>
        </a:p>
      </dgm:t>
    </dgm:pt>
    <dgm:pt modelId="{93B48246-8F04-4D09-8F61-31F7EA0D66A4}">
      <dgm:prSet/>
      <dgm:spPr/>
      <dgm:t>
        <a:bodyPr/>
        <a:lstStyle/>
        <a:p>
          <a:r>
            <a:rPr lang="uk-UA" dirty="0" smtClean="0"/>
            <a:t>ендокринні</a:t>
          </a:r>
          <a:endParaRPr lang="ru-RU" dirty="0"/>
        </a:p>
      </dgm:t>
    </dgm:pt>
    <dgm:pt modelId="{E4C5B851-0C5C-48C2-9CA2-648963A7CBAA}" type="parTrans" cxnId="{36A6C5DC-05C9-48D3-B4AB-384F5E360C4F}">
      <dgm:prSet/>
      <dgm:spPr/>
      <dgm:t>
        <a:bodyPr/>
        <a:lstStyle/>
        <a:p>
          <a:endParaRPr lang="ru-RU"/>
        </a:p>
      </dgm:t>
    </dgm:pt>
    <dgm:pt modelId="{745F91AE-79B2-4ACC-B137-F3BB8EC7CF96}" type="sibTrans" cxnId="{36A6C5DC-05C9-48D3-B4AB-384F5E360C4F}">
      <dgm:prSet/>
      <dgm:spPr/>
      <dgm:t>
        <a:bodyPr/>
        <a:lstStyle/>
        <a:p>
          <a:endParaRPr lang="ru-RU"/>
        </a:p>
      </dgm:t>
    </dgm:pt>
    <dgm:pt modelId="{C465F0FF-9B8B-478C-9D8F-1BF247E93E7B}">
      <dgm:prSet/>
      <dgm:spPr/>
      <dgm:t>
        <a:bodyPr/>
        <a:lstStyle/>
        <a:p>
          <a:r>
            <a:rPr lang="ru-RU" smtClean="0"/>
            <a:t>вузький лоб, мигдалеподібний розріз очей, вузька спинка носу, опущені кути рота</a:t>
          </a:r>
          <a:endParaRPr lang="ru-RU"/>
        </a:p>
      </dgm:t>
    </dgm:pt>
    <dgm:pt modelId="{3113D66F-A6AC-4647-AA17-53F2C24B9566}" type="parTrans" cxnId="{832C2EE8-D46D-4790-8F9E-DB7262F79B07}">
      <dgm:prSet/>
      <dgm:spPr/>
      <dgm:t>
        <a:bodyPr/>
        <a:lstStyle/>
        <a:p>
          <a:endParaRPr lang="ru-RU"/>
        </a:p>
      </dgm:t>
    </dgm:pt>
    <dgm:pt modelId="{6B46BB61-7588-4315-919C-FBA5FEF2746D}" type="sibTrans" cxnId="{832C2EE8-D46D-4790-8F9E-DB7262F79B07}">
      <dgm:prSet/>
      <dgm:spPr/>
      <dgm:t>
        <a:bodyPr/>
        <a:lstStyle/>
        <a:p>
          <a:endParaRPr lang="ru-RU"/>
        </a:p>
      </dgm:t>
    </dgm:pt>
    <dgm:pt modelId="{85BE8F15-34F6-4346-A4C2-A209930921A9}">
      <dgm:prSet/>
      <dgm:spPr/>
      <dgm:t>
        <a:bodyPr/>
        <a:lstStyle/>
        <a:p>
          <a:r>
            <a:rPr lang="uk-UA" dirty="0" err="1" smtClean="0"/>
            <a:t>гіпогонадизм</a:t>
          </a:r>
          <a:endParaRPr lang="ru-RU" dirty="0"/>
        </a:p>
      </dgm:t>
    </dgm:pt>
    <dgm:pt modelId="{AE106114-ABEE-41CD-91B6-9BAE5D8B613F}" type="parTrans" cxnId="{DAC07E6F-6230-4968-BF7A-7F924C43728E}">
      <dgm:prSet/>
      <dgm:spPr/>
      <dgm:t>
        <a:bodyPr/>
        <a:lstStyle/>
        <a:p>
          <a:endParaRPr lang="ru-RU"/>
        </a:p>
      </dgm:t>
    </dgm:pt>
    <dgm:pt modelId="{47E0C293-E6E7-418C-976B-98BADFF9FCE4}" type="sibTrans" cxnId="{DAC07E6F-6230-4968-BF7A-7F924C43728E}">
      <dgm:prSet/>
      <dgm:spPr/>
      <dgm:t>
        <a:bodyPr/>
        <a:lstStyle/>
        <a:p>
          <a:endParaRPr lang="ru-RU"/>
        </a:p>
      </dgm:t>
    </dgm:pt>
    <dgm:pt modelId="{A2B80763-3C25-407E-80D5-5FA9AD211FF3}">
      <dgm:prSet/>
      <dgm:spPr/>
      <dgm:t>
        <a:bodyPr/>
        <a:lstStyle/>
        <a:p>
          <a:endParaRPr lang="ru-RU"/>
        </a:p>
      </dgm:t>
    </dgm:pt>
    <dgm:pt modelId="{DC6BEF15-A609-47E0-BBCC-EFA794203166}" type="parTrans" cxnId="{B6072B00-DC92-46C7-9767-66BCD41EE7D4}">
      <dgm:prSet/>
      <dgm:spPr/>
      <dgm:t>
        <a:bodyPr/>
        <a:lstStyle/>
        <a:p>
          <a:endParaRPr lang="ru-RU"/>
        </a:p>
      </dgm:t>
    </dgm:pt>
    <dgm:pt modelId="{4A58A948-D991-4AB8-8690-8E1DE3518FF5}" type="sibTrans" cxnId="{B6072B00-DC92-46C7-9767-66BCD41EE7D4}">
      <dgm:prSet/>
      <dgm:spPr/>
      <dgm:t>
        <a:bodyPr/>
        <a:lstStyle/>
        <a:p>
          <a:endParaRPr lang="ru-RU"/>
        </a:p>
      </dgm:t>
    </dgm:pt>
    <dgm:pt modelId="{E50DF206-1919-4C8B-BA63-FD39DA9A4C11}">
      <dgm:prSet/>
      <dgm:spPr/>
      <dgm:t>
        <a:bodyPr/>
        <a:lstStyle/>
        <a:p>
          <a:r>
            <a:rPr lang="uk-UA" dirty="0" smtClean="0"/>
            <a:t>розвиток</a:t>
          </a:r>
          <a:endParaRPr lang="ru-RU" dirty="0"/>
        </a:p>
      </dgm:t>
    </dgm:pt>
    <dgm:pt modelId="{9614D89A-C7E7-476C-B6D5-40BE282A7A17}" type="parTrans" cxnId="{8C2166C6-6E5A-4926-B18F-E24070F20D8D}">
      <dgm:prSet/>
      <dgm:spPr/>
      <dgm:t>
        <a:bodyPr/>
        <a:lstStyle/>
        <a:p>
          <a:endParaRPr lang="ru-RU"/>
        </a:p>
      </dgm:t>
    </dgm:pt>
    <dgm:pt modelId="{C1C42F23-382F-4ADE-9850-14230B46F940}" type="sibTrans" cxnId="{8C2166C6-6E5A-4926-B18F-E24070F20D8D}">
      <dgm:prSet/>
      <dgm:spPr/>
      <dgm:t>
        <a:bodyPr/>
        <a:lstStyle/>
        <a:p>
          <a:endParaRPr lang="ru-RU"/>
        </a:p>
      </dgm:t>
    </dgm:pt>
    <dgm:pt modelId="{D88D3E36-00C9-4159-92EC-BB0ADD3F64B8}">
      <dgm:prSet/>
      <dgm:spPr/>
      <dgm:t>
        <a:bodyPr/>
        <a:lstStyle/>
        <a:p>
          <a:r>
            <a:rPr lang="uk-UA" dirty="0" smtClean="0"/>
            <a:t>Затримка розвитку</a:t>
          </a:r>
          <a:endParaRPr lang="ru-RU" dirty="0"/>
        </a:p>
      </dgm:t>
    </dgm:pt>
    <dgm:pt modelId="{B502FDCD-3FE0-4713-B048-D8F0102A0E8F}" type="parTrans" cxnId="{74A25484-5884-438E-964A-3EEF7053F751}">
      <dgm:prSet/>
      <dgm:spPr/>
      <dgm:t>
        <a:bodyPr/>
        <a:lstStyle/>
        <a:p>
          <a:endParaRPr lang="ru-RU"/>
        </a:p>
      </dgm:t>
    </dgm:pt>
    <dgm:pt modelId="{FB8E4F7D-70D9-4B04-ADFA-B201BB61BE2B}" type="sibTrans" cxnId="{74A25484-5884-438E-964A-3EEF7053F751}">
      <dgm:prSet/>
      <dgm:spPr/>
      <dgm:t>
        <a:bodyPr/>
        <a:lstStyle/>
        <a:p>
          <a:endParaRPr lang="ru-RU"/>
        </a:p>
      </dgm:t>
    </dgm:pt>
    <dgm:pt modelId="{F4E90160-44AF-4EC7-B151-E54499E9E699}">
      <dgm:prSet/>
      <dgm:spPr/>
      <dgm:t>
        <a:bodyPr/>
        <a:lstStyle/>
        <a:p>
          <a:r>
            <a:rPr lang="uk-UA" dirty="0" smtClean="0"/>
            <a:t>Розумова відсталість</a:t>
          </a:r>
          <a:endParaRPr lang="ru-RU" dirty="0"/>
        </a:p>
      </dgm:t>
    </dgm:pt>
    <dgm:pt modelId="{F11DD5F3-A0C9-4411-AC3D-20EFE594EAA0}" type="parTrans" cxnId="{E33DBB1B-8EE8-4F5E-968D-4D3F46600B3D}">
      <dgm:prSet/>
      <dgm:spPr/>
      <dgm:t>
        <a:bodyPr/>
        <a:lstStyle/>
        <a:p>
          <a:endParaRPr lang="ru-RU"/>
        </a:p>
      </dgm:t>
    </dgm:pt>
    <dgm:pt modelId="{91022E45-C7BE-4887-BA05-BB9B9D06BBFE}" type="sibTrans" cxnId="{E33DBB1B-8EE8-4F5E-968D-4D3F46600B3D}">
      <dgm:prSet/>
      <dgm:spPr/>
      <dgm:t>
        <a:bodyPr/>
        <a:lstStyle/>
        <a:p>
          <a:endParaRPr lang="ru-RU"/>
        </a:p>
      </dgm:t>
    </dgm:pt>
    <dgm:pt modelId="{6FD3531F-C855-481C-8195-8DAB13DEFA1C}" type="pres">
      <dgm:prSet presAssocID="{F765E0A6-D87B-49AF-8AA6-410DF131F42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3022527-AE91-498E-AC77-D16C1A022ED5}" type="pres">
      <dgm:prSet presAssocID="{AE2BDD8C-1185-4599-B4A0-34A6DB82CBBD}" presName="linNode" presStyleCnt="0"/>
      <dgm:spPr/>
    </dgm:pt>
    <dgm:pt modelId="{82B8BC2E-DF80-4E41-AB7A-BCD630AC1563}" type="pres">
      <dgm:prSet presAssocID="{AE2BDD8C-1185-4599-B4A0-34A6DB82CBBD}" presName="parentShp" presStyleLbl="node1" presStyleIdx="0" presStyleCnt="6" custLinFactNeighborY="-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21B733-B743-451D-B996-A19B32C602E0}" type="pres">
      <dgm:prSet presAssocID="{AE2BDD8C-1185-4599-B4A0-34A6DB82CBBD}" presName="childShp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465895-0997-4972-91D3-E9D59744EE31}" type="pres">
      <dgm:prSet presAssocID="{CE5F7EE3-DE49-474C-BAAA-C89101CF3DA0}" presName="spacing" presStyleCnt="0"/>
      <dgm:spPr/>
    </dgm:pt>
    <dgm:pt modelId="{AB5412D8-6E80-4972-986A-1208E7C957A5}" type="pres">
      <dgm:prSet presAssocID="{3AFC1B1D-7440-4EF3-92E2-EB9C674A3212}" presName="linNode" presStyleCnt="0"/>
      <dgm:spPr/>
    </dgm:pt>
    <dgm:pt modelId="{415F90F7-A458-4B71-B61C-62B666B1BEE6}" type="pres">
      <dgm:prSet presAssocID="{3AFC1B1D-7440-4EF3-92E2-EB9C674A3212}" presName="parent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A73116-0EF1-460A-8C15-288D7C8586FB}" type="pres">
      <dgm:prSet presAssocID="{3AFC1B1D-7440-4EF3-92E2-EB9C674A3212}" presName="childShp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961A99-D0BD-485F-852F-144A4069EBE8}" type="pres">
      <dgm:prSet presAssocID="{BBC434C7-D7AA-41A6-AA48-6944BAE672A8}" presName="spacing" presStyleCnt="0"/>
      <dgm:spPr/>
    </dgm:pt>
    <dgm:pt modelId="{20CF7E4B-8302-4F0F-AD2C-5A05C7A6D8F6}" type="pres">
      <dgm:prSet presAssocID="{27B159F7-2B4D-4CF3-BF4A-663EB7FACDBD}" presName="linNode" presStyleCnt="0"/>
      <dgm:spPr/>
    </dgm:pt>
    <dgm:pt modelId="{76E4711C-AF84-403A-938C-2F97B83EC2F3}" type="pres">
      <dgm:prSet presAssocID="{27B159F7-2B4D-4CF3-BF4A-663EB7FACDBD}" presName="parent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71AFA-41AC-40BE-9EE0-BD60ED932992}" type="pres">
      <dgm:prSet presAssocID="{27B159F7-2B4D-4CF3-BF4A-663EB7FACDBD}" presName="childShp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BDAF54-3F21-4C94-AE45-1B881BE72166}" type="pres">
      <dgm:prSet presAssocID="{01B704F9-777D-4B38-8696-975EFE16B21B}" presName="spacing" presStyleCnt="0"/>
      <dgm:spPr/>
    </dgm:pt>
    <dgm:pt modelId="{B14651C4-1E38-4086-BA60-679DDFCD22BC}" type="pres">
      <dgm:prSet presAssocID="{47E96F93-E0F7-4622-8CA1-752B2ED0C48B}" presName="linNode" presStyleCnt="0"/>
      <dgm:spPr/>
    </dgm:pt>
    <dgm:pt modelId="{0D7F3AB8-9C15-4DA9-A487-8F8B4340DDA5}" type="pres">
      <dgm:prSet presAssocID="{47E96F93-E0F7-4622-8CA1-752B2ED0C48B}" presName="parent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0C8F57-9649-4B57-8627-5BE0183B9CEB}" type="pres">
      <dgm:prSet presAssocID="{47E96F93-E0F7-4622-8CA1-752B2ED0C48B}" presName="childShp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C4F30B-D832-4D7C-BDDF-34C9C74B2AFD}" type="pres">
      <dgm:prSet presAssocID="{AEC7F892-D754-4D61-BBB4-34905200F696}" presName="spacing" presStyleCnt="0"/>
      <dgm:spPr/>
    </dgm:pt>
    <dgm:pt modelId="{34A4B68B-545B-418B-A3E3-D70AD17B9A36}" type="pres">
      <dgm:prSet presAssocID="{93B48246-8F04-4D09-8F61-31F7EA0D66A4}" presName="linNode" presStyleCnt="0"/>
      <dgm:spPr/>
    </dgm:pt>
    <dgm:pt modelId="{F9CD100D-66CB-4671-BF71-2BD20C036A7B}" type="pres">
      <dgm:prSet presAssocID="{93B48246-8F04-4D09-8F61-31F7EA0D66A4}" presName="parent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1780A2-6A95-403E-8EF7-6474733CC6A4}" type="pres">
      <dgm:prSet presAssocID="{93B48246-8F04-4D09-8F61-31F7EA0D66A4}" presName="childShp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6A50F1-A2FE-457B-A7D1-3EEED8F00B56}" type="pres">
      <dgm:prSet presAssocID="{745F91AE-79B2-4ACC-B137-F3BB8EC7CF96}" presName="spacing" presStyleCnt="0"/>
      <dgm:spPr/>
    </dgm:pt>
    <dgm:pt modelId="{C6A66782-413A-4E66-88EC-6ABFA1DDACA2}" type="pres">
      <dgm:prSet presAssocID="{E50DF206-1919-4C8B-BA63-FD39DA9A4C11}" presName="linNode" presStyleCnt="0"/>
      <dgm:spPr/>
    </dgm:pt>
    <dgm:pt modelId="{F2B78A6B-5B8A-49B1-8CE8-69F6B4959240}" type="pres">
      <dgm:prSet presAssocID="{E50DF206-1919-4C8B-BA63-FD39DA9A4C11}" presName="parent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96CA9C-2EF5-46AB-8843-F182641DFCEB}" type="pres">
      <dgm:prSet presAssocID="{E50DF206-1919-4C8B-BA63-FD39DA9A4C11}" presName="childShp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8FAB28-CBDB-4FF3-8A85-CDD619482C15}" type="presOf" srcId="{E50DF206-1919-4C8B-BA63-FD39DA9A4C11}" destId="{F2B78A6B-5B8A-49B1-8CE8-69F6B4959240}" srcOrd="0" destOrd="0" presId="urn:microsoft.com/office/officeart/2005/8/layout/vList6"/>
    <dgm:cxn modelId="{B6072B00-DC92-46C7-9767-66BCD41EE7D4}" srcId="{93B48246-8F04-4D09-8F61-31F7EA0D66A4}" destId="{A2B80763-3C25-407E-80D5-5FA9AD211FF3}" srcOrd="1" destOrd="0" parTransId="{DC6BEF15-A609-47E0-BBCC-EFA794203166}" sibTransId="{4A58A948-D991-4AB8-8690-8E1DE3518FF5}"/>
    <dgm:cxn modelId="{74F97B8C-D382-474E-80C3-B00DE585B938}" srcId="{F765E0A6-D87B-49AF-8AA6-410DF131F42A}" destId="{3AFC1B1D-7440-4EF3-92E2-EB9C674A3212}" srcOrd="1" destOrd="0" parTransId="{A46841DA-FA90-45D5-B502-C4A7AE740458}" sibTransId="{BBC434C7-D7AA-41A6-AA48-6944BAE672A8}"/>
    <dgm:cxn modelId="{828646A1-A21A-4AAD-B36E-35180D26F535}" srcId="{27B159F7-2B4D-4CF3-BF4A-663EB7FACDBD}" destId="{1C8BC864-0DC7-4666-A31A-9EB47AC5A6DD}" srcOrd="0" destOrd="0" parTransId="{BA22F9D3-EFD6-41AB-8A2B-470EA534A772}" sibTransId="{C48064D3-713C-417D-87A5-0D51FB606A5E}"/>
    <dgm:cxn modelId="{E33DBB1B-8EE8-4F5E-968D-4D3F46600B3D}" srcId="{E50DF206-1919-4C8B-BA63-FD39DA9A4C11}" destId="{F4E90160-44AF-4EC7-B151-E54499E9E699}" srcOrd="1" destOrd="0" parTransId="{F11DD5F3-A0C9-4411-AC3D-20EFE594EAA0}" sibTransId="{91022E45-C7BE-4887-BA05-BB9B9D06BBFE}"/>
    <dgm:cxn modelId="{1B82AC53-E093-49CB-8973-956A953B6E69}" srcId="{F765E0A6-D87B-49AF-8AA6-410DF131F42A}" destId="{27B159F7-2B4D-4CF3-BF4A-663EB7FACDBD}" srcOrd="2" destOrd="0" parTransId="{9E9DF6A3-DCC4-4547-BF46-3DD40A5D31FE}" sibTransId="{01B704F9-777D-4B38-8696-975EFE16B21B}"/>
    <dgm:cxn modelId="{41E9B858-A053-4AB8-9D65-A80AC4DA24C6}" srcId="{AE2BDD8C-1185-4599-B4A0-34A6DB82CBBD}" destId="{F8334FD3-B201-446E-8E1C-FCB63B397448}" srcOrd="0" destOrd="0" parTransId="{230B0103-8C25-480B-8531-FD0363752CE9}" sibTransId="{EC452F5D-897A-45CC-B7EC-161DB3047720}"/>
    <dgm:cxn modelId="{B9D2E501-81BA-44AA-923A-B43A5E5F61DB}" srcId="{F765E0A6-D87B-49AF-8AA6-410DF131F42A}" destId="{AE2BDD8C-1185-4599-B4A0-34A6DB82CBBD}" srcOrd="0" destOrd="0" parTransId="{88CD2EE7-F3CB-4E5A-94BC-1B56A11A6C02}" sibTransId="{CE5F7EE3-DE49-474C-BAAA-C89101CF3DA0}"/>
    <dgm:cxn modelId="{D0844F03-A67E-46BD-8EEB-25147C3B909F}" type="presOf" srcId="{C465F0FF-9B8B-478C-9D8F-1BF247E93E7B}" destId="{AC0C8F57-9649-4B57-8627-5BE0183B9CEB}" srcOrd="0" destOrd="0" presId="urn:microsoft.com/office/officeart/2005/8/layout/vList6"/>
    <dgm:cxn modelId="{599E1332-865C-44B1-BA8D-424DA6962B6A}" type="presOf" srcId="{F8334FD3-B201-446E-8E1C-FCB63B397448}" destId="{CD21B733-B743-451D-B996-A19B32C602E0}" srcOrd="0" destOrd="0" presId="urn:microsoft.com/office/officeart/2005/8/layout/vList6"/>
    <dgm:cxn modelId="{38ACB5D5-3496-474E-A2F8-718B10D12709}" type="presOf" srcId="{D441C2E5-7E93-443C-AA91-DE0D23F11399}" destId="{11A73116-0EF1-460A-8C15-288D7C8586FB}" srcOrd="0" destOrd="0" presId="urn:microsoft.com/office/officeart/2005/8/layout/vList6"/>
    <dgm:cxn modelId="{681C18DF-9730-4EB1-932B-E83740B1AD05}" type="presOf" srcId="{27B159F7-2B4D-4CF3-BF4A-663EB7FACDBD}" destId="{76E4711C-AF84-403A-938C-2F97B83EC2F3}" srcOrd="0" destOrd="0" presId="urn:microsoft.com/office/officeart/2005/8/layout/vList6"/>
    <dgm:cxn modelId="{832C2EE8-D46D-4790-8F9E-DB7262F79B07}" srcId="{47E96F93-E0F7-4622-8CA1-752B2ED0C48B}" destId="{C465F0FF-9B8B-478C-9D8F-1BF247E93E7B}" srcOrd="0" destOrd="0" parTransId="{3113D66F-A6AC-4647-AA17-53F2C24B9566}" sibTransId="{6B46BB61-7588-4315-919C-FBA5FEF2746D}"/>
    <dgm:cxn modelId="{FB4B4DB8-996F-476F-97B0-0E7ED8928F06}" type="presOf" srcId="{A2B80763-3C25-407E-80D5-5FA9AD211FF3}" destId="{551780A2-6A95-403E-8EF7-6474733CC6A4}" srcOrd="0" destOrd="1" presId="urn:microsoft.com/office/officeart/2005/8/layout/vList6"/>
    <dgm:cxn modelId="{A8C1A5D1-39B1-4CFF-B1D8-119D40AA4A91}" type="presOf" srcId="{3AFC1B1D-7440-4EF3-92E2-EB9C674A3212}" destId="{415F90F7-A458-4B71-B61C-62B666B1BEE6}" srcOrd="0" destOrd="0" presId="urn:microsoft.com/office/officeart/2005/8/layout/vList6"/>
    <dgm:cxn modelId="{DAC07E6F-6230-4968-BF7A-7F924C43728E}" srcId="{93B48246-8F04-4D09-8F61-31F7EA0D66A4}" destId="{85BE8F15-34F6-4346-A4C2-A209930921A9}" srcOrd="0" destOrd="0" parTransId="{AE106114-ABEE-41CD-91B6-9BAE5D8B613F}" sibTransId="{47E0C293-E6E7-418C-976B-98BADFF9FCE4}"/>
    <dgm:cxn modelId="{7958D928-DA4F-40A0-9A27-A8A0A697301B}" type="presOf" srcId="{F4E90160-44AF-4EC7-B151-E54499E9E699}" destId="{E896CA9C-2EF5-46AB-8843-F182641DFCEB}" srcOrd="0" destOrd="1" presId="urn:microsoft.com/office/officeart/2005/8/layout/vList6"/>
    <dgm:cxn modelId="{28C3AAFD-6F38-4D8D-9FDB-3FB7A3AED115}" type="presOf" srcId="{F765E0A6-D87B-49AF-8AA6-410DF131F42A}" destId="{6FD3531F-C855-481C-8195-8DAB13DEFA1C}" srcOrd="0" destOrd="0" presId="urn:microsoft.com/office/officeart/2005/8/layout/vList6"/>
    <dgm:cxn modelId="{8C2166C6-6E5A-4926-B18F-E24070F20D8D}" srcId="{F765E0A6-D87B-49AF-8AA6-410DF131F42A}" destId="{E50DF206-1919-4C8B-BA63-FD39DA9A4C11}" srcOrd="5" destOrd="0" parTransId="{9614D89A-C7E7-476C-B6D5-40BE282A7A17}" sibTransId="{C1C42F23-382F-4ADE-9850-14230B46F940}"/>
    <dgm:cxn modelId="{EAD3E108-0399-4F29-B196-F8DA52839501}" type="presOf" srcId="{93B48246-8F04-4D09-8F61-31F7EA0D66A4}" destId="{F9CD100D-66CB-4671-BF71-2BD20C036A7B}" srcOrd="0" destOrd="0" presId="urn:microsoft.com/office/officeart/2005/8/layout/vList6"/>
    <dgm:cxn modelId="{DC75CA95-779E-48C2-A2FC-D368AF25A96E}" type="presOf" srcId="{AE2BDD8C-1185-4599-B4A0-34A6DB82CBBD}" destId="{82B8BC2E-DF80-4E41-AB7A-BCD630AC1563}" srcOrd="0" destOrd="0" presId="urn:microsoft.com/office/officeart/2005/8/layout/vList6"/>
    <dgm:cxn modelId="{2008F4A7-D3F0-4FDD-8284-B69ADFC61A2A}" srcId="{3AFC1B1D-7440-4EF3-92E2-EB9C674A3212}" destId="{D5CCDE20-C428-43EB-B881-0D3E81DD3276}" srcOrd="1" destOrd="0" parTransId="{98989F4A-BFC5-43DC-8823-2EC77FE4EAF0}" sibTransId="{0CFA10AA-FA19-4A04-A903-1A247973480A}"/>
    <dgm:cxn modelId="{D86E4BCB-CF5F-4736-9E9E-C41A22038E44}" type="presOf" srcId="{1C8BC864-0DC7-4666-A31A-9EB47AC5A6DD}" destId="{06F71AFA-41AC-40BE-9EE0-BD60ED932992}" srcOrd="0" destOrd="0" presId="urn:microsoft.com/office/officeart/2005/8/layout/vList6"/>
    <dgm:cxn modelId="{A2024F89-17C8-4145-B41A-97442CA0500F}" srcId="{3AFC1B1D-7440-4EF3-92E2-EB9C674A3212}" destId="{D441C2E5-7E93-443C-AA91-DE0D23F11399}" srcOrd="0" destOrd="0" parTransId="{886EC679-A845-4148-BB7D-CA5D31938839}" sibTransId="{39C82B82-E018-4CDB-A435-BE274531D0CF}"/>
    <dgm:cxn modelId="{6A696C8F-92C1-41AE-BFD8-5F031178010B}" type="presOf" srcId="{47E96F93-E0F7-4622-8CA1-752B2ED0C48B}" destId="{0D7F3AB8-9C15-4DA9-A487-8F8B4340DDA5}" srcOrd="0" destOrd="0" presId="urn:microsoft.com/office/officeart/2005/8/layout/vList6"/>
    <dgm:cxn modelId="{74A25484-5884-438E-964A-3EEF7053F751}" srcId="{E50DF206-1919-4C8B-BA63-FD39DA9A4C11}" destId="{D88D3E36-00C9-4159-92EC-BB0ADD3F64B8}" srcOrd="0" destOrd="0" parTransId="{B502FDCD-3FE0-4713-B048-D8F0102A0E8F}" sibTransId="{FB8E4F7D-70D9-4B04-ADFA-B201BB61BE2B}"/>
    <dgm:cxn modelId="{6CFF3DFC-25F3-41B6-B108-9D8807622159}" type="presOf" srcId="{85BE8F15-34F6-4346-A4C2-A209930921A9}" destId="{551780A2-6A95-403E-8EF7-6474733CC6A4}" srcOrd="0" destOrd="0" presId="urn:microsoft.com/office/officeart/2005/8/layout/vList6"/>
    <dgm:cxn modelId="{1D7BC662-AAB4-4E73-96B2-BBBE13C86704}" srcId="{F765E0A6-D87B-49AF-8AA6-410DF131F42A}" destId="{47E96F93-E0F7-4622-8CA1-752B2ED0C48B}" srcOrd="3" destOrd="0" parTransId="{0BCE9425-8455-460C-A531-9CAEEB4C43BE}" sibTransId="{AEC7F892-D754-4D61-BBB4-34905200F696}"/>
    <dgm:cxn modelId="{EA8480DF-50E9-4FF6-ADC4-8E589A05C951}" type="presOf" srcId="{D88D3E36-00C9-4159-92EC-BB0ADD3F64B8}" destId="{E896CA9C-2EF5-46AB-8843-F182641DFCEB}" srcOrd="0" destOrd="0" presId="urn:microsoft.com/office/officeart/2005/8/layout/vList6"/>
    <dgm:cxn modelId="{36A6C5DC-05C9-48D3-B4AB-384F5E360C4F}" srcId="{F765E0A6-D87B-49AF-8AA6-410DF131F42A}" destId="{93B48246-8F04-4D09-8F61-31F7EA0D66A4}" srcOrd="4" destOrd="0" parTransId="{E4C5B851-0C5C-48C2-9CA2-648963A7CBAA}" sibTransId="{745F91AE-79B2-4ACC-B137-F3BB8EC7CF96}"/>
    <dgm:cxn modelId="{A3DF4D13-42DA-4E7A-B948-9E15927FD110}" type="presOf" srcId="{D5CCDE20-C428-43EB-B881-0D3E81DD3276}" destId="{11A73116-0EF1-460A-8C15-288D7C8586FB}" srcOrd="0" destOrd="1" presId="urn:microsoft.com/office/officeart/2005/8/layout/vList6"/>
    <dgm:cxn modelId="{CB9B858D-5D36-46EF-B378-ECE9D62E32F2}" type="presParOf" srcId="{6FD3531F-C855-481C-8195-8DAB13DEFA1C}" destId="{83022527-AE91-498E-AC77-D16C1A022ED5}" srcOrd="0" destOrd="0" presId="urn:microsoft.com/office/officeart/2005/8/layout/vList6"/>
    <dgm:cxn modelId="{EA47E168-7A95-44B5-A527-98EAF2578887}" type="presParOf" srcId="{83022527-AE91-498E-AC77-D16C1A022ED5}" destId="{82B8BC2E-DF80-4E41-AB7A-BCD630AC1563}" srcOrd="0" destOrd="0" presId="urn:microsoft.com/office/officeart/2005/8/layout/vList6"/>
    <dgm:cxn modelId="{222EDF87-954A-4744-98CC-1EDECD120988}" type="presParOf" srcId="{83022527-AE91-498E-AC77-D16C1A022ED5}" destId="{CD21B733-B743-451D-B996-A19B32C602E0}" srcOrd="1" destOrd="0" presId="urn:microsoft.com/office/officeart/2005/8/layout/vList6"/>
    <dgm:cxn modelId="{3D172670-0A2D-413D-A133-869D9E980378}" type="presParOf" srcId="{6FD3531F-C855-481C-8195-8DAB13DEFA1C}" destId="{B6465895-0997-4972-91D3-E9D59744EE31}" srcOrd="1" destOrd="0" presId="urn:microsoft.com/office/officeart/2005/8/layout/vList6"/>
    <dgm:cxn modelId="{98B774CB-2A8E-4FC6-8B3D-49A9570FDF23}" type="presParOf" srcId="{6FD3531F-C855-481C-8195-8DAB13DEFA1C}" destId="{AB5412D8-6E80-4972-986A-1208E7C957A5}" srcOrd="2" destOrd="0" presId="urn:microsoft.com/office/officeart/2005/8/layout/vList6"/>
    <dgm:cxn modelId="{65603215-8EC0-4CD9-ABB4-D19415861D89}" type="presParOf" srcId="{AB5412D8-6E80-4972-986A-1208E7C957A5}" destId="{415F90F7-A458-4B71-B61C-62B666B1BEE6}" srcOrd="0" destOrd="0" presId="urn:microsoft.com/office/officeart/2005/8/layout/vList6"/>
    <dgm:cxn modelId="{3F04271B-EB49-4288-A37B-BAEED9F4E094}" type="presParOf" srcId="{AB5412D8-6E80-4972-986A-1208E7C957A5}" destId="{11A73116-0EF1-460A-8C15-288D7C8586FB}" srcOrd="1" destOrd="0" presId="urn:microsoft.com/office/officeart/2005/8/layout/vList6"/>
    <dgm:cxn modelId="{1DE08208-A4C7-4E04-8BF1-8A8BDC750BD9}" type="presParOf" srcId="{6FD3531F-C855-481C-8195-8DAB13DEFA1C}" destId="{E0961A99-D0BD-485F-852F-144A4069EBE8}" srcOrd="3" destOrd="0" presId="urn:microsoft.com/office/officeart/2005/8/layout/vList6"/>
    <dgm:cxn modelId="{3DD3F59F-E8D3-404A-A9B5-C0BEB22C0824}" type="presParOf" srcId="{6FD3531F-C855-481C-8195-8DAB13DEFA1C}" destId="{20CF7E4B-8302-4F0F-AD2C-5A05C7A6D8F6}" srcOrd="4" destOrd="0" presId="urn:microsoft.com/office/officeart/2005/8/layout/vList6"/>
    <dgm:cxn modelId="{16095374-03BF-4411-8BE1-80BFC4C429D5}" type="presParOf" srcId="{20CF7E4B-8302-4F0F-AD2C-5A05C7A6D8F6}" destId="{76E4711C-AF84-403A-938C-2F97B83EC2F3}" srcOrd="0" destOrd="0" presId="urn:microsoft.com/office/officeart/2005/8/layout/vList6"/>
    <dgm:cxn modelId="{C738BF66-05CB-4CCF-B9A9-477EA1435F4E}" type="presParOf" srcId="{20CF7E4B-8302-4F0F-AD2C-5A05C7A6D8F6}" destId="{06F71AFA-41AC-40BE-9EE0-BD60ED932992}" srcOrd="1" destOrd="0" presId="urn:microsoft.com/office/officeart/2005/8/layout/vList6"/>
    <dgm:cxn modelId="{49870DAA-EE52-4665-989B-3582F4630919}" type="presParOf" srcId="{6FD3531F-C855-481C-8195-8DAB13DEFA1C}" destId="{04BDAF54-3F21-4C94-AE45-1B881BE72166}" srcOrd="5" destOrd="0" presId="urn:microsoft.com/office/officeart/2005/8/layout/vList6"/>
    <dgm:cxn modelId="{F80269C4-4EB3-477A-A63A-FAB4D4F939B0}" type="presParOf" srcId="{6FD3531F-C855-481C-8195-8DAB13DEFA1C}" destId="{B14651C4-1E38-4086-BA60-679DDFCD22BC}" srcOrd="6" destOrd="0" presId="urn:microsoft.com/office/officeart/2005/8/layout/vList6"/>
    <dgm:cxn modelId="{AFACA9A3-E6C7-42B3-9114-3C0B4FC12E48}" type="presParOf" srcId="{B14651C4-1E38-4086-BA60-679DDFCD22BC}" destId="{0D7F3AB8-9C15-4DA9-A487-8F8B4340DDA5}" srcOrd="0" destOrd="0" presId="urn:microsoft.com/office/officeart/2005/8/layout/vList6"/>
    <dgm:cxn modelId="{2842FED4-1B81-44E9-B1D5-89E819E60FCC}" type="presParOf" srcId="{B14651C4-1E38-4086-BA60-679DDFCD22BC}" destId="{AC0C8F57-9649-4B57-8627-5BE0183B9CEB}" srcOrd="1" destOrd="0" presId="urn:microsoft.com/office/officeart/2005/8/layout/vList6"/>
    <dgm:cxn modelId="{45F9E7B5-DED2-4DBA-B28E-C8FF016B56C4}" type="presParOf" srcId="{6FD3531F-C855-481C-8195-8DAB13DEFA1C}" destId="{02C4F30B-D832-4D7C-BDDF-34C9C74B2AFD}" srcOrd="7" destOrd="0" presId="urn:microsoft.com/office/officeart/2005/8/layout/vList6"/>
    <dgm:cxn modelId="{16501A11-B431-4A49-BB96-6C2140864FB7}" type="presParOf" srcId="{6FD3531F-C855-481C-8195-8DAB13DEFA1C}" destId="{34A4B68B-545B-418B-A3E3-D70AD17B9A36}" srcOrd="8" destOrd="0" presId="urn:microsoft.com/office/officeart/2005/8/layout/vList6"/>
    <dgm:cxn modelId="{A4C83A9B-1EED-44B0-9766-47A0B54ADB01}" type="presParOf" srcId="{34A4B68B-545B-418B-A3E3-D70AD17B9A36}" destId="{F9CD100D-66CB-4671-BF71-2BD20C036A7B}" srcOrd="0" destOrd="0" presId="urn:microsoft.com/office/officeart/2005/8/layout/vList6"/>
    <dgm:cxn modelId="{915CFF3C-ABCA-40CB-9438-B36D7CAE1301}" type="presParOf" srcId="{34A4B68B-545B-418B-A3E3-D70AD17B9A36}" destId="{551780A2-6A95-403E-8EF7-6474733CC6A4}" srcOrd="1" destOrd="0" presId="urn:microsoft.com/office/officeart/2005/8/layout/vList6"/>
    <dgm:cxn modelId="{83CB2EDE-A1C7-4B52-A42B-6CC28F88ECE1}" type="presParOf" srcId="{6FD3531F-C855-481C-8195-8DAB13DEFA1C}" destId="{AA6A50F1-A2FE-457B-A7D1-3EEED8F00B56}" srcOrd="9" destOrd="0" presId="urn:microsoft.com/office/officeart/2005/8/layout/vList6"/>
    <dgm:cxn modelId="{FF499E1C-682E-4FF2-9073-144094144582}" type="presParOf" srcId="{6FD3531F-C855-481C-8195-8DAB13DEFA1C}" destId="{C6A66782-413A-4E66-88EC-6ABFA1DDACA2}" srcOrd="10" destOrd="0" presId="urn:microsoft.com/office/officeart/2005/8/layout/vList6"/>
    <dgm:cxn modelId="{829BABEF-1325-4F84-8426-86D4CEA89490}" type="presParOf" srcId="{C6A66782-413A-4E66-88EC-6ABFA1DDACA2}" destId="{F2B78A6B-5B8A-49B1-8CE8-69F6B4959240}" srcOrd="0" destOrd="0" presId="urn:microsoft.com/office/officeart/2005/8/layout/vList6"/>
    <dgm:cxn modelId="{34E3E777-DB93-4C5A-99C8-8463C1E382A5}" type="presParOf" srcId="{C6A66782-413A-4E66-88EC-6ABFA1DDACA2}" destId="{E896CA9C-2EF5-46AB-8843-F182641DFCE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C5C0807-0296-4894-A1DB-1030EEF27916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49A284-F677-4086-BCA0-2F45B48B0648}">
      <dgm:prSet phldrT="[Текст]"/>
      <dgm:spPr/>
      <dgm:t>
        <a:bodyPr/>
        <a:lstStyle/>
        <a:p>
          <a:r>
            <a:rPr lang="uk-UA" dirty="0" smtClean="0"/>
            <a:t>неврологічні</a:t>
          </a:r>
          <a:endParaRPr lang="ru-RU" dirty="0"/>
        </a:p>
      </dgm:t>
    </dgm:pt>
    <dgm:pt modelId="{CD8DCAFD-BD43-442C-82DE-95CB42F531AE}" type="parTrans" cxnId="{4F52DA6D-52B1-4F16-BC3A-8E17A7FB416A}">
      <dgm:prSet/>
      <dgm:spPr/>
      <dgm:t>
        <a:bodyPr/>
        <a:lstStyle/>
        <a:p>
          <a:endParaRPr lang="ru-RU"/>
        </a:p>
      </dgm:t>
    </dgm:pt>
    <dgm:pt modelId="{6C0A6252-BD53-471D-9025-7245F32CEF36}" type="sibTrans" cxnId="{4F52DA6D-52B1-4F16-BC3A-8E17A7FB416A}">
      <dgm:prSet/>
      <dgm:spPr/>
      <dgm:t>
        <a:bodyPr/>
        <a:lstStyle/>
        <a:p>
          <a:endParaRPr lang="ru-RU"/>
        </a:p>
      </dgm:t>
    </dgm:pt>
    <dgm:pt modelId="{25AEFA67-F5F7-4C2E-953D-A8CB616A6680}">
      <dgm:prSet phldrT="[Текст]" custT="1"/>
      <dgm:spPr/>
      <dgm:t>
        <a:bodyPr/>
        <a:lstStyle/>
        <a:p>
          <a:r>
            <a:rPr lang="uk-UA" sz="1400" dirty="0" smtClean="0"/>
            <a:t>Зменшення рухової активності</a:t>
          </a:r>
          <a:endParaRPr lang="ru-RU" sz="1400" dirty="0"/>
        </a:p>
      </dgm:t>
    </dgm:pt>
    <dgm:pt modelId="{D163F35F-922F-4BC4-959A-516817273D22}" type="parTrans" cxnId="{65D2F9C5-797B-47C5-A933-475BCAD15232}">
      <dgm:prSet/>
      <dgm:spPr/>
      <dgm:t>
        <a:bodyPr/>
        <a:lstStyle/>
        <a:p>
          <a:endParaRPr lang="ru-RU"/>
        </a:p>
      </dgm:t>
    </dgm:pt>
    <dgm:pt modelId="{C7669413-A882-48B5-8D11-A2DA6772B3CB}" type="sibTrans" cxnId="{65D2F9C5-797B-47C5-A933-475BCAD15232}">
      <dgm:prSet/>
      <dgm:spPr/>
      <dgm:t>
        <a:bodyPr/>
        <a:lstStyle/>
        <a:p>
          <a:endParaRPr lang="ru-RU"/>
        </a:p>
      </dgm:t>
    </dgm:pt>
    <dgm:pt modelId="{5CEC3433-7224-49C0-B1EC-F0514AAB9229}">
      <dgm:prSet phldrT="[Текст]" custT="1"/>
      <dgm:spPr/>
      <dgm:t>
        <a:bodyPr/>
        <a:lstStyle/>
        <a:p>
          <a:r>
            <a:rPr lang="uk-UA" sz="1400" dirty="0" smtClean="0"/>
            <a:t>Інфантильна летаргія</a:t>
          </a:r>
          <a:endParaRPr lang="ru-RU" sz="1400" dirty="0"/>
        </a:p>
      </dgm:t>
    </dgm:pt>
    <dgm:pt modelId="{397CAC3C-9A79-4A14-9F1A-6C8C425725F4}" type="parTrans" cxnId="{26E2ADAA-3FF5-4707-9395-47566217C482}">
      <dgm:prSet/>
      <dgm:spPr/>
      <dgm:t>
        <a:bodyPr/>
        <a:lstStyle/>
        <a:p>
          <a:endParaRPr lang="ru-RU"/>
        </a:p>
      </dgm:t>
    </dgm:pt>
    <dgm:pt modelId="{7FE0F074-84FB-464C-8108-EC9FBE4E5452}" type="sibTrans" cxnId="{26E2ADAA-3FF5-4707-9395-47566217C482}">
      <dgm:prSet/>
      <dgm:spPr/>
      <dgm:t>
        <a:bodyPr/>
        <a:lstStyle/>
        <a:p>
          <a:endParaRPr lang="ru-RU"/>
        </a:p>
      </dgm:t>
    </dgm:pt>
    <dgm:pt modelId="{03B02B55-6145-481A-A85D-791EA3341320}">
      <dgm:prSet phldrT="[Текст]"/>
      <dgm:spPr/>
      <dgm:t>
        <a:bodyPr/>
        <a:lstStyle/>
        <a:p>
          <a:r>
            <a:rPr lang="uk-UA" dirty="0" smtClean="0"/>
            <a:t>ендокринні</a:t>
          </a:r>
          <a:endParaRPr lang="ru-RU" dirty="0"/>
        </a:p>
      </dgm:t>
    </dgm:pt>
    <dgm:pt modelId="{D67C8484-1C6B-4876-ADC8-FC6D4DAF66A7}" type="parTrans" cxnId="{31AB42A1-30C7-48D6-BD33-FA1A664FA8E4}">
      <dgm:prSet/>
      <dgm:spPr/>
      <dgm:t>
        <a:bodyPr/>
        <a:lstStyle/>
        <a:p>
          <a:endParaRPr lang="ru-RU"/>
        </a:p>
      </dgm:t>
    </dgm:pt>
    <dgm:pt modelId="{B2E264C9-A277-4445-90DF-EABD50522D39}" type="sibTrans" cxnId="{31AB42A1-30C7-48D6-BD33-FA1A664FA8E4}">
      <dgm:prSet/>
      <dgm:spPr/>
      <dgm:t>
        <a:bodyPr/>
        <a:lstStyle/>
        <a:p>
          <a:endParaRPr lang="ru-RU"/>
        </a:p>
      </dgm:t>
    </dgm:pt>
    <dgm:pt modelId="{ED6252B6-8611-48DA-9AC1-A5F7C5DF2AC6}">
      <dgm:prSet phldrT="[Текст]" custT="1"/>
      <dgm:spPr/>
      <dgm:t>
        <a:bodyPr/>
        <a:lstStyle/>
        <a:p>
          <a:r>
            <a:rPr lang="uk-UA" sz="1400" dirty="0" smtClean="0"/>
            <a:t>Низький очікуваний зріст</a:t>
          </a:r>
          <a:endParaRPr lang="ru-RU" sz="1400" dirty="0"/>
        </a:p>
      </dgm:t>
    </dgm:pt>
    <dgm:pt modelId="{547877DC-5481-496A-A813-359DE9565123}" type="parTrans" cxnId="{C2622E2F-AEDE-4D6B-A935-406BD7312EA3}">
      <dgm:prSet/>
      <dgm:spPr/>
      <dgm:t>
        <a:bodyPr/>
        <a:lstStyle/>
        <a:p>
          <a:endParaRPr lang="ru-RU"/>
        </a:p>
      </dgm:t>
    </dgm:pt>
    <dgm:pt modelId="{C0015AD8-A242-45CA-988B-0A4254F4B5DC}" type="sibTrans" cxnId="{C2622E2F-AEDE-4D6B-A935-406BD7312EA3}">
      <dgm:prSet/>
      <dgm:spPr/>
      <dgm:t>
        <a:bodyPr/>
        <a:lstStyle/>
        <a:p>
          <a:endParaRPr lang="ru-RU"/>
        </a:p>
      </dgm:t>
    </dgm:pt>
    <dgm:pt modelId="{02D9C263-C413-4E8A-B020-F96BD24BBF47}">
      <dgm:prSet phldrT="[Текст]"/>
      <dgm:spPr/>
      <dgm:t>
        <a:bodyPr/>
        <a:lstStyle/>
        <a:p>
          <a:r>
            <a:rPr lang="uk-UA" dirty="0" smtClean="0"/>
            <a:t>дихання</a:t>
          </a:r>
          <a:endParaRPr lang="ru-RU" dirty="0"/>
        </a:p>
      </dgm:t>
    </dgm:pt>
    <dgm:pt modelId="{3E004E1E-F6A2-4038-8CC2-70EEB83B4B08}" type="parTrans" cxnId="{CFE51B33-7754-4540-A22E-5FE5CAB00CF7}">
      <dgm:prSet/>
      <dgm:spPr/>
      <dgm:t>
        <a:bodyPr/>
        <a:lstStyle/>
        <a:p>
          <a:endParaRPr lang="ru-RU"/>
        </a:p>
      </dgm:t>
    </dgm:pt>
    <dgm:pt modelId="{F690FEAB-2B2A-4FD5-8630-3EB96F22E5E4}" type="sibTrans" cxnId="{CFE51B33-7754-4540-A22E-5FE5CAB00CF7}">
      <dgm:prSet/>
      <dgm:spPr/>
      <dgm:t>
        <a:bodyPr/>
        <a:lstStyle/>
        <a:p>
          <a:endParaRPr lang="ru-RU"/>
        </a:p>
      </dgm:t>
    </dgm:pt>
    <dgm:pt modelId="{A6E83209-4B79-4234-A6CD-10B1D0BF009F}">
      <dgm:prSet custT="1"/>
      <dgm:spPr/>
      <dgm:t>
        <a:bodyPr/>
        <a:lstStyle/>
        <a:p>
          <a:r>
            <a:rPr lang="uk-UA" sz="1400" dirty="0" smtClean="0"/>
            <a:t>Порушення сну</a:t>
          </a:r>
          <a:endParaRPr lang="ru-RU" sz="1400" dirty="0"/>
        </a:p>
      </dgm:t>
    </dgm:pt>
    <dgm:pt modelId="{1B5BCAE7-9499-41FC-AA19-53FBC239CE39}" type="parTrans" cxnId="{C4E1C612-40D5-423B-A526-474AB69B1FD4}">
      <dgm:prSet/>
      <dgm:spPr/>
      <dgm:t>
        <a:bodyPr/>
        <a:lstStyle/>
        <a:p>
          <a:endParaRPr lang="ru-RU"/>
        </a:p>
      </dgm:t>
    </dgm:pt>
    <dgm:pt modelId="{B417C68E-3849-47F4-8D15-EEEEE3DB6013}" type="sibTrans" cxnId="{C4E1C612-40D5-423B-A526-474AB69B1FD4}">
      <dgm:prSet/>
      <dgm:spPr/>
      <dgm:t>
        <a:bodyPr/>
        <a:lstStyle/>
        <a:p>
          <a:endParaRPr lang="ru-RU"/>
        </a:p>
      </dgm:t>
    </dgm:pt>
    <dgm:pt modelId="{CF6C9B23-4266-4E01-845E-6DF413E96957}">
      <dgm:prSet custT="1"/>
      <dgm:spPr/>
      <dgm:t>
        <a:bodyPr/>
        <a:lstStyle/>
        <a:p>
          <a:r>
            <a:rPr lang="uk-UA" sz="1400" dirty="0" smtClean="0"/>
            <a:t>Апное під час сну</a:t>
          </a:r>
          <a:endParaRPr lang="ru-RU" sz="1400" dirty="0"/>
        </a:p>
      </dgm:t>
    </dgm:pt>
    <dgm:pt modelId="{847AA805-85E8-428A-965A-56A1D16EC5F0}" type="parTrans" cxnId="{9F7893BD-AD66-4A20-816D-169DFD6D5655}">
      <dgm:prSet/>
      <dgm:spPr/>
      <dgm:t>
        <a:bodyPr/>
        <a:lstStyle/>
        <a:p>
          <a:endParaRPr lang="ru-RU"/>
        </a:p>
      </dgm:t>
    </dgm:pt>
    <dgm:pt modelId="{7543D96B-ACEA-47B0-91D9-67A722632763}" type="sibTrans" cxnId="{9F7893BD-AD66-4A20-816D-169DFD6D5655}">
      <dgm:prSet/>
      <dgm:spPr/>
      <dgm:t>
        <a:bodyPr/>
        <a:lstStyle/>
        <a:p>
          <a:endParaRPr lang="ru-RU"/>
        </a:p>
      </dgm:t>
    </dgm:pt>
    <dgm:pt modelId="{81B27043-27A2-4C56-8458-D8EC87D80883}">
      <dgm:prSet/>
      <dgm:spPr/>
      <dgm:t>
        <a:bodyPr/>
        <a:lstStyle/>
        <a:p>
          <a:r>
            <a:rPr lang="uk-UA" dirty="0" smtClean="0"/>
            <a:t>дерматологічні</a:t>
          </a:r>
          <a:endParaRPr lang="ru-RU" dirty="0"/>
        </a:p>
      </dgm:t>
    </dgm:pt>
    <dgm:pt modelId="{E47FA9E5-FE8C-489E-B389-4B9345D9ECBE}" type="parTrans" cxnId="{EEC9A434-8A31-46AB-849D-DF0B97EF947C}">
      <dgm:prSet/>
      <dgm:spPr/>
      <dgm:t>
        <a:bodyPr/>
        <a:lstStyle/>
        <a:p>
          <a:endParaRPr lang="ru-RU"/>
        </a:p>
      </dgm:t>
    </dgm:pt>
    <dgm:pt modelId="{809562C1-056A-40A4-8091-F76976E0DB58}" type="sibTrans" cxnId="{EEC9A434-8A31-46AB-849D-DF0B97EF947C}">
      <dgm:prSet/>
      <dgm:spPr/>
      <dgm:t>
        <a:bodyPr/>
        <a:lstStyle/>
        <a:p>
          <a:endParaRPr lang="ru-RU"/>
        </a:p>
      </dgm:t>
    </dgm:pt>
    <dgm:pt modelId="{FE8493DF-3C04-444F-B523-7E33804591C1}">
      <dgm:prSet/>
      <dgm:spPr/>
      <dgm:t>
        <a:bodyPr/>
        <a:lstStyle/>
        <a:p>
          <a:r>
            <a:rPr lang="uk-UA" dirty="0" smtClean="0"/>
            <a:t>ортопедичні</a:t>
          </a:r>
          <a:endParaRPr lang="ru-RU" dirty="0"/>
        </a:p>
      </dgm:t>
    </dgm:pt>
    <dgm:pt modelId="{DF93A9B2-3680-4874-B210-581C0D66238A}" type="parTrans" cxnId="{44AA90B5-E756-4FBF-BBBF-CB3E6D55BA00}">
      <dgm:prSet/>
      <dgm:spPr/>
      <dgm:t>
        <a:bodyPr/>
        <a:lstStyle/>
        <a:p>
          <a:endParaRPr lang="ru-RU"/>
        </a:p>
      </dgm:t>
    </dgm:pt>
    <dgm:pt modelId="{599027F7-1DFC-4038-8AC8-2CE5A86E9E5F}" type="sibTrans" cxnId="{44AA90B5-E756-4FBF-BBBF-CB3E6D55BA00}">
      <dgm:prSet/>
      <dgm:spPr/>
      <dgm:t>
        <a:bodyPr/>
        <a:lstStyle/>
        <a:p>
          <a:endParaRPr lang="ru-RU"/>
        </a:p>
      </dgm:t>
    </dgm:pt>
    <dgm:pt modelId="{3F20298F-D02A-4F28-A90C-FD3E0177ABC5}">
      <dgm:prSet/>
      <dgm:spPr/>
      <dgm:t>
        <a:bodyPr/>
        <a:lstStyle/>
        <a:p>
          <a:r>
            <a:rPr lang="uk-UA" dirty="0" smtClean="0"/>
            <a:t>офтальмологічні</a:t>
          </a:r>
          <a:endParaRPr lang="ru-RU" dirty="0"/>
        </a:p>
      </dgm:t>
    </dgm:pt>
    <dgm:pt modelId="{6C2E077A-03CD-4D88-94B9-4DD13DF0B480}" type="parTrans" cxnId="{FA53B8B5-D4CA-48FC-892F-0DABA410C07A}">
      <dgm:prSet/>
      <dgm:spPr/>
      <dgm:t>
        <a:bodyPr/>
        <a:lstStyle/>
        <a:p>
          <a:endParaRPr lang="ru-RU"/>
        </a:p>
      </dgm:t>
    </dgm:pt>
    <dgm:pt modelId="{D7B2BCD9-F35D-4C39-A265-3176F3F548EE}" type="sibTrans" cxnId="{FA53B8B5-D4CA-48FC-892F-0DABA410C07A}">
      <dgm:prSet/>
      <dgm:spPr/>
      <dgm:t>
        <a:bodyPr/>
        <a:lstStyle/>
        <a:p>
          <a:endParaRPr lang="ru-RU"/>
        </a:p>
      </dgm:t>
    </dgm:pt>
    <dgm:pt modelId="{11C8572F-E9B5-4EDD-9E1A-B554548C80DC}">
      <dgm:prSet custT="1"/>
      <dgm:spPr/>
      <dgm:t>
        <a:bodyPr/>
        <a:lstStyle/>
        <a:p>
          <a:r>
            <a:rPr lang="uk-UA" sz="1400" dirty="0" err="1" smtClean="0"/>
            <a:t>Гіпопігментація</a:t>
          </a:r>
          <a:r>
            <a:rPr lang="uk-UA" sz="1400" dirty="0" smtClean="0"/>
            <a:t> шкіри та волосся</a:t>
          </a:r>
          <a:endParaRPr lang="ru-RU" sz="1400" dirty="0"/>
        </a:p>
      </dgm:t>
    </dgm:pt>
    <dgm:pt modelId="{52EAA7A3-5D0A-45B1-96A3-A2EF7248EEFD}" type="parTrans" cxnId="{B04F06FB-D0DC-4F9A-A718-072B9575DFC3}">
      <dgm:prSet/>
      <dgm:spPr/>
      <dgm:t>
        <a:bodyPr/>
        <a:lstStyle/>
        <a:p>
          <a:endParaRPr lang="ru-RU"/>
        </a:p>
      </dgm:t>
    </dgm:pt>
    <dgm:pt modelId="{EEFC7D9D-1CA1-4301-B15A-F64DCC5BDA11}" type="sibTrans" cxnId="{B04F06FB-D0DC-4F9A-A718-072B9575DFC3}">
      <dgm:prSet/>
      <dgm:spPr/>
      <dgm:t>
        <a:bodyPr/>
        <a:lstStyle/>
        <a:p>
          <a:endParaRPr lang="ru-RU"/>
        </a:p>
      </dgm:t>
    </dgm:pt>
    <dgm:pt modelId="{0C123898-A9AB-415A-A8B1-3BD7C0A43DC5}">
      <dgm:prSet custT="1"/>
      <dgm:spPr/>
      <dgm:t>
        <a:bodyPr/>
        <a:lstStyle/>
        <a:p>
          <a:r>
            <a:rPr lang="uk-UA" sz="1400" dirty="0" smtClean="0"/>
            <a:t>Маленькі китиці та ступні</a:t>
          </a:r>
          <a:endParaRPr lang="ru-RU" sz="1400" dirty="0"/>
        </a:p>
      </dgm:t>
    </dgm:pt>
    <dgm:pt modelId="{FEB380BF-F938-4620-BDC0-E78ECD755289}" type="parTrans" cxnId="{9B3574A4-169D-4A2A-BCCD-8B63FB2C3AC1}">
      <dgm:prSet/>
      <dgm:spPr/>
      <dgm:t>
        <a:bodyPr/>
        <a:lstStyle/>
        <a:p>
          <a:endParaRPr lang="ru-RU"/>
        </a:p>
      </dgm:t>
    </dgm:pt>
    <dgm:pt modelId="{AECB3881-4210-4A50-AC44-0248911059C6}" type="sibTrans" cxnId="{9B3574A4-169D-4A2A-BCCD-8B63FB2C3AC1}">
      <dgm:prSet/>
      <dgm:spPr/>
      <dgm:t>
        <a:bodyPr/>
        <a:lstStyle/>
        <a:p>
          <a:endParaRPr lang="ru-RU"/>
        </a:p>
      </dgm:t>
    </dgm:pt>
    <dgm:pt modelId="{C35611E2-AC12-493B-B2A3-D82A303B853F}">
      <dgm:prSet custT="1"/>
      <dgm:spPr/>
      <dgm:t>
        <a:bodyPr/>
        <a:lstStyle/>
        <a:p>
          <a:r>
            <a:rPr lang="uk-UA" sz="1400" dirty="0" smtClean="0"/>
            <a:t>Руки з </a:t>
          </a:r>
          <a:r>
            <a:rPr lang="uk-UA" sz="1400" dirty="0" err="1" smtClean="0"/>
            <a:t>ульнарною</a:t>
          </a:r>
          <a:r>
            <a:rPr lang="uk-UA" sz="1400" dirty="0" smtClean="0"/>
            <a:t> </a:t>
          </a:r>
          <a:r>
            <a:rPr lang="uk-UA" sz="1400" dirty="0" err="1" smtClean="0"/>
            <a:t>девіацією</a:t>
          </a:r>
          <a:endParaRPr lang="ru-RU" sz="1400" dirty="0"/>
        </a:p>
      </dgm:t>
    </dgm:pt>
    <dgm:pt modelId="{502CC8E7-0DAE-445D-804E-B61CE1B26C85}" type="parTrans" cxnId="{7AD62522-7447-44F5-94C8-774E4CE8BA70}">
      <dgm:prSet/>
      <dgm:spPr/>
      <dgm:t>
        <a:bodyPr/>
        <a:lstStyle/>
        <a:p>
          <a:endParaRPr lang="ru-RU"/>
        </a:p>
      </dgm:t>
    </dgm:pt>
    <dgm:pt modelId="{DAB9AB5B-54DC-49DA-AFB4-E8710130499C}" type="sibTrans" cxnId="{7AD62522-7447-44F5-94C8-774E4CE8BA70}">
      <dgm:prSet/>
      <dgm:spPr/>
      <dgm:t>
        <a:bodyPr/>
        <a:lstStyle/>
        <a:p>
          <a:endParaRPr lang="ru-RU"/>
        </a:p>
      </dgm:t>
    </dgm:pt>
    <dgm:pt modelId="{EF04163C-3B3F-4A62-972D-4DBD6A48A40F}">
      <dgm:prSet custT="1"/>
      <dgm:spPr/>
      <dgm:t>
        <a:bodyPr/>
        <a:lstStyle/>
        <a:p>
          <a:r>
            <a:rPr lang="uk-UA" sz="1400" dirty="0" smtClean="0"/>
            <a:t>Страбізм</a:t>
          </a:r>
          <a:endParaRPr lang="ru-RU" sz="1400" dirty="0"/>
        </a:p>
      </dgm:t>
    </dgm:pt>
    <dgm:pt modelId="{C16104BC-2122-4573-8BD9-0791CF24D373}" type="parTrans" cxnId="{81CA244B-5998-49D9-A804-E71AC3EFCACF}">
      <dgm:prSet/>
      <dgm:spPr/>
      <dgm:t>
        <a:bodyPr/>
        <a:lstStyle/>
        <a:p>
          <a:endParaRPr lang="ru-RU"/>
        </a:p>
      </dgm:t>
    </dgm:pt>
    <dgm:pt modelId="{7E9D4167-EE2C-410E-983F-01EBC56E7CD1}" type="sibTrans" cxnId="{81CA244B-5998-49D9-A804-E71AC3EFCACF}">
      <dgm:prSet/>
      <dgm:spPr/>
      <dgm:t>
        <a:bodyPr/>
        <a:lstStyle/>
        <a:p>
          <a:endParaRPr lang="ru-RU"/>
        </a:p>
      </dgm:t>
    </dgm:pt>
    <dgm:pt modelId="{D0FBD52C-2BFE-4DB5-8395-1CEF602E88AB}">
      <dgm:prSet custT="1"/>
      <dgm:spPr/>
      <dgm:t>
        <a:bodyPr/>
        <a:lstStyle/>
        <a:p>
          <a:r>
            <a:rPr lang="uk-UA" sz="1400" dirty="0" smtClean="0"/>
            <a:t>міопія</a:t>
          </a:r>
          <a:endParaRPr lang="ru-RU" sz="1400" dirty="0"/>
        </a:p>
      </dgm:t>
    </dgm:pt>
    <dgm:pt modelId="{26FAFB62-4F03-4971-9FB0-DCE11D6E0DFD}" type="parTrans" cxnId="{676B2A46-6746-45BA-B4F6-F6EF3BEEF58B}">
      <dgm:prSet/>
      <dgm:spPr/>
      <dgm:t>
        <a:bodyPr/>
        <a:lstStyle/>
        <a:p>
          <a:endParaRPr lang="ru-RU"/>
        </a:p>
      </dgm:t>
    </dgm:pt>
    <dgm:pt modelId="{07259BDF-BC8B-4665-BEE9-8B79DF890EF4}" type="sibTrans" cxnId="{676B2A46-6746-45BA-B4F6-F6EF3BEEF58B}">
      <dgm:prSet/>
      <dgm:spPr/>
      <dgm:t>
        <a:bodyPr/>
        <a:lstStyle/>
        <a:p>
          <a:endParaRPr lang="ru-RU"/>
        </a:p>
      </dgm:t>
    </dgm:pt>
    <dgm:pt modelId="{F1BF9EA0-3A90-45ED-9199-154C29F88BFF}">
      <dgm:prSet/>
      <dgm:spPr/>
      <dgm:t>
        <a:bodyPr/>
        <a:lstStyle/>
        <a:p>
          <a:r>
            <a:rPr lang="uk-UA" dirty="0" smtClean="0"/>
            <a:t>стоматологічні</a:t>
          </a:r>
          <a:endParaRPr lang="ru-RU" dirty="0"/>
        </a:p>
      </dgm:t>
    </dgm:pt>
    <dgm:pt modelId="{B2475E9E-524D-43DA-BD4C-AA06352DC778}" type="parTrans" cxnId="{A9BBBD8A-1051-4398-AC71-B078FBC4B39F}">
      <dgm:prSet/>
      <dgm:spPr/>
      <dgm:t>
        <a:bodyPr/>
        <a:lstStyle/>
        <a:p>
          <a:endParaRPr lang="ru-RU"/>
        </a:p>
      </dgm:t>
    </dgm:pt>
    <dgm:pt modelId="{AA73C5C9-533E-42EF-B5E3-6BACDA5499E7}" type="sibTrans" cxnId="{A9BBBD8A-1051-4398-AC71-B078FBC4B39F}">
      <dgm:prSet/>
      <dgm:spPr/>
      <dgm:t>
        <a:bodyPr/>
        <a:lstStyle/>
        <a:p>
          <a:endParaRPr lang="ru-RU"/>
        </a:p>
      </dgm:t>
    </dgm:pt>
    <dgm:pt modelId="{2488C780-BC34-4C00-B587-2BB2533AAB7A}">
      <dgm:prSet/>
      <dgm:spPr/>
      <dgm:t>
        <a:bodyPr/>
        <a:lstStyle/>
        <a:p>
          <a:r>
            <a:rPr lang="uk-UA" dirty="0" smtClean="0"/>
            <a:t>ЛОР</a:t>
          </a:r>
          <a:endParaRPr lang="ru-RU" dirty="0"/>
        </a:p>
      </dgm:t>
    </dgm:pt>
    <dgm:pt modelId="{26C5CDCF-6CBF-4435-AD04-29837259C4D6}" type="parTrans" cxnId="{778C5C10-04DD-4F81-9FE1-D2967617E806}">
      <dgm:prSet/>
      <dgm:spPr/>
      <dgm:t>
        <a:bodyPr/>
        <a:lstStyle/>
        <a:p>
          <a:endParaRPr lang="ru-RU"/>
        </a:p>
      </dgm:t>
    </dgm:pt>
    <dgm:pt modelId="{EF88AE2A-F4ED-4BD2-9D3A-F42232DB36EC}" type="sibTrans" cxnId="{778C5C10-04DD-4F81-9FE1-D2967617E806}">
      <dgm:prSet/>
      <dgm:spPr/>
      <dgm:t>
        <a:bodyPr/>
        <a:lstStyle/>
        <a:p>
          <a:endParaRPr lang="ru-RU"/>
        </a:p>
      </dgm:t>
    </dgm:pt>
    <dgm:pt modelId="{3ADD1511-3E98-4216-90AB-42ACA20D6F53}">
      <dgm:prSet custT="1"/>
      <dgm:spPr/>
      <dgm:t>
        <a:bodyPr/>
        <a:lstStyle/>
        <a:p>
          <a:r>
            <a:rPr lang="uk-UA" sz="1400" dirty="0" err="1" smtClean="0"/>
            <a:t>Густал</a:t>
          </a:r>
          <a:r>
            <a:rPr lang="uk-UA" sz="1400" dirty="0" smtClean="0"/>
            <a:t> клейка слина</a:t>
          </a:r>
          <a:endParaRPr lang="ru-RU" sz="1400" dirty="0"/>
        </a:p>
      </dgm:t>
    </dgm:pt>
    <dgm:pt modelId="{A06C6FF7-9D23-43A7-A2AB-0F34CFDD1ABA}" type="parTrans" cxnId="{41D6C334-276D-49E0-864E-FBF67DE562FC}">
      <dgm:prSet/>
      <dgm:spPr/>
      <dgm:t>
        <a:bodyPr/>
        <a:lstStyle/>
        <a:p>
          <a:endParaRPr lang="ru-RU"/>
        </a:p>
      </dgm:t>
    </dgm:pt>
    <dgm:pt modelId="{DF1DF339-E1E5-4A9B-B165-ADF854F1E28C}" type="sibTrans" cxnId="{41D6C334-276D-49E0-864E-FBF67DE562FC}">
      <dgm:prSet/>
      <dgm:spPr/>
      <dgm:t>
        <a:bodyPr/>
        <a:lstStyle/>
        <a:p>
          <a:endParaRPr lang="ru-RU"/>
        </a:p>
      </dgm:t>
    </dgm:pt>
    <dgm:pt modelId="{5ECFD01A-93E0-4065-8D21-105E743FFDF6}">
      <dgm:prSet custT="1"/>
      <dgm:spPr/>
      <dgm:t>
        <a:bodyPr/>
        <a:lstStyle/>
        <a:p>
          <a:r>
            <a:rPr lang="uk-UA" sz="1400" dirty="0" smtClean="0"/>
            <a:t>карієс</a:t>
          </a:r>
          <a:endParaRPr lang="ru-RU" sz="1400" dirty="0"/>
        </a:p>
      </dgm:t>
    </dgm:pt>
    <dgm:pt modelId="{831BF3B7-932F-4882-A4DA-5C46969E1FD7}" type="parTrans" cxnId="{D754FA86-8769-4250-9F20-99F874762D0A}">
      <dgm:prSet/>
      <dgm:spPr/>
      <dgm:t>
        <a:bodyPr/>
        <a:lstStyle/>
        <a:p>
          <a:endParaRPr lang="ru-RU"/>
        </a:p>
      </dgm:t>
    </dgm:pt>
    <dgm:pt modelId="{DC710806-F96E-447F-AD6B-346AA55CD224}" type="sibTrans" cxnId="{D754FA86-8769-4250-9F20-99F874762D0A}">
      <dgm:prSet/>
      <dgm:spPr/>
      <dgm:t>
        <a:bodyPr/>
        <a:lstStyle/>
        <a:p>
          <a:endParaRPr lang="ru-RU"/>
        </a:p>
      </dgm:t>
    </dgm:pt>
    <dgm:pt modelId="{A14F91B0-9871-44F8-8F16-3AF50C46FE60}">
      <dgm:prSet custT="1"/>
      <dgm:spPr/>
      <dgm:t>
        <a:bodyPr/>
        <a:lstStyle/>
        <a:p>
          <a:r>
            <a:rPr lang="uk-UA" sz="1400" dirty="0" err="1" smtClean="0"/>
            <a:t>Дислалія</a:t>
          </a:r>
          <a:endParaRPr lang="ru-RU" sz="1400" dirty="0"/>
        </a:p>
      </dgm:t>
    </dgm:pt>
    <dgm:pt modelId="{FCA2B120-653B-485F-BD2C-AF76510B75DC}" type="parTrans" cxnId="{7C67CB7E-59D0-46B8-AEE1-768F74859695}">
      <dgm:prSet/>
      <dgm:spPr/>
      <dgm:t>
        <a:bodyPr/>
        <a:lstStyle/>
        <a:p>
          <a:endParaRPr lang="ru-RU"/>
        </a:p>
      </dgm:t>
    </dgm:pt>
    <dgm:pt modelId="{102EA312-448F-40AF-BF93-8C0FAFE496A6}" type="sibTrans" cxnId="{7C67CB7E-59D0-46B8-AEE1-768F74859695}">
      <dgm:prSet/>
      <dgm:spPr/>
      <dgm:t>
        <a:bodyPr/>
        <a:lstStyle/>
        <a:p>
          <a:endParaRPr lang="ru-RU"/>
        </a:p>
      </dgm:t>
    </dgm:pt>
    <dgm:pt modelId="{E82C0861-AAAE-4F05-B016-165A29E6C820}">
      <dgm:prSet/>
      <dgm:spPr/>
      <dgm:t>
        <a:bodyPr/>
        <a:lstStyle/>
        <a:p>
          <a:endParaRPr lang="ru-RU" sz="800" dirty="0"/>
        </a:p>
      </dgm:t>
    </dgm:pt>
    <dgm:pt modelId="{155FC396-E45B-4753-979F-C166FCA03E7F}" type="parTrans" cxnId="{61B1E633-2DEF-4E9E-A8C3-63A69DE2B5EF}">
      <dgm:prSet/>
      <dgm:spPr/>
      <dgm:t>
        <a:bodyPr/>
        <a:lstStyle/>
        <a:p>
          <a:endParaRPr lang="ru-RU"/>
        </a:p>
      </dgm:t>
    </dgm:pt>
    <dgm:pt modelId="{AE4C7B25-41AF-41C5-8263-ADA251772D10}" type="sibTrans" cxnId="{61B1E633-2DEF-4E9E-A8C3-63A69DE2B5EF}">
      <dgm:prSet/>
      <dgm:spPr/>
      <dgm:t>
        <a:bodyPr/>
        <a:lstStyle/>
        <a:p>
          <a:endParaRPr lang="ru-RU"/>
        </a:p>
      </dgm:t>
    </dgm:pt>
    <dgm:pt modelId="{D9D88F8E-4DDC-45B0-9725-400450D00FCC}">
      <dgm:prSet custT="1"/>
      <dgm:spPr/>
      <dgm:t>
        <a:bodyPr/>
        <a:lstStyle/>
        <a:p>
          <a:r>
            <a:rPr lang="uk-UA" sz="1400" dirty="0" smtClean="0"/>
            <a:t>Дефекти </a:t>
          </a:r>
          <a:r>
            <a:rPr lang="uk-UA" sz="1400" dirty="0" err="1" smtClean="0"/>
            <a:t>мовноє</a:t>
          </a:r>
          <a:r>
            <a:rPr lang="uk-UA" sz="1400" dirty="0" smtClean="0"/>
            <a:t> </a:t>
          </a:r>
          <a:r>
            <a:rPr lang="uk-UA" sz="1400" dirty="0" err="1" smtClean="0"/>
            <a:t>ариткуляції</a:t>
          </a:r>
          <a:endParaRPr lang="ru-RU" sz="1400" dirty="0"/>
        </a:p>
      </dgm:t>
    </dgm:pt>
    <dgm:pt modelId="{2EBB33AC-48A2-4E2C-84E9-DD02ABA95CFE}" type="parTrans" cxnId="{F4D9BC67-4258-43BE-BE5C-74AF68275806}">
      <dgm:prSet/>
      <dgm:spPr/>
      <dgm:t>
        <a:bodyPr/>
        <a:lstStyle/>
        <a:p>
          <a:endParaRPr lang="ru-RU"/>
        </a:p>
      </dgm:t>
    </dgm:pt>
    <dgm:pt modelId="{1D41ADCB-65BB-4CB2-9046-C79AA4E58A36}" type="sibTrans" cxnId="{F4D9BC67-4258-43BE-BE5C-74AF68275806}">
      <dgm:prSet/>
      <dgm:spPr/>
      <dgm:t>
        <a:bodyPr/>
        <a:lstStyle/>
        <a:p>
          <a:endParaRPr lang="ru-RU"/>
        </a:p>
      </dgm:t>
    </dgm:pt>
    <dgm:pt modelId="{05E1D7C6-418D-4627-B067-B986995E804D}" type="pres">
      <dgm:prSet presAssocID="{8C5C0807-0296-4894-A1DB-1030EEF2791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A684C83-ED5D-49DD-8280-9470BD4FBE35}" type="pres">
      <dgm:prSet presAssocID="{E149A284-F677-4086-BCA0-2F45B48B0648}" presName="linNode" presStyleCnt="0"/>
      <dgm:spPr/>
    </dgm:pt>
    <dgm:pt modelId="{9F3FDD2F-4C59-4C1C-B310-6556CDCDBBE4}" type="pres">
      <dgm:prSet presAssocID="{E149A284-F677-4086-BCA0-2F45B48B0648}" presName="parentShp" presStyleLbl="node1" presStyleIdx="0" presStyleCnt="8" custScaleX="100000" custScaleY="795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BBD2CE-2A7E-477A-AA2B-1A3D377CFB13}" type="pres">
      <dgm:prSet presAssocID="{E149A284-F677-4086-BCA0-2F45B48B0648}" presName="childShp" presStyleLbl="bgAccFollowNode1" presStyleIdx="0" presStyleCnt="8" custScaleX="100334" custScaleY="1187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607E1A-9949-4CC2-905D-6464559AFDB0}" type="pres">
      <dgm:prSet presAssocID="{6C0A6252-BD53-471D-9025-7245F32CEF36}" presName="spacing" presStyleCnt="0"/>
      <dgm:spPr/>
    </dgm:pt>
    <dgm:pt modelId="{46378B65-807E-4DE2-BC65-FB91C4BF8B52}" type="pres">
      <dgm:prSet presAssocID="{02D9C263-C413-4E8A-B020-F96BD24BBF47}" presName="linNode" presStyleCnt="0"/>
      <dgm:spPr/>
    </dgm:pt>
    <dgm:pt modelId="{71584173-FFC2-46A8-8F17-6214FDDF83C9}" type="pres">
      <dgm:prSet presAssocID="{02D9C263-C413-4E8A-B020-F96BD24BBF47}" presName="parentShp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4A4AC4-CB31-42E3-8809-AE23276A2EA6}" type="pres">
      <dgm:prSet presAssocID="{02D9C263-C413-4E8A-B020-F96BD24BBF47}" presName="childShp" presStyleLbl="bgAccFollowNode1" presStyleIdx="1" presStyleCnt="8" custLinFactNeighborX="0" custLinFactNeighborY="-42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27E88F-91F5-4AE7-8BC6-53C5B9ECCDC5}" type="pres">
      <dgm:prSet presAssocID="{F690FEAB-2B2A-4FD5-8630-3EB96F22E5E4}" presName="spacing" presStyleCnt="0"/>
      <dgm:spPr/>
    </dgm:pt>
    <dgm:pt modelId="{07422333-5088-4B8C-96A5-756D2F065CEB}" type="pres">
      <dgm:prSet presAssocID="{03B02B55-6145-481A-A85D-791EA3341320}" presName="linNode" presStyleCnt="0"/>
      <dgm:spPr/>
    </dgm:pt>
    <dgm:pt modelId="{2B438A6E-D268-4E40-B140-DFD59765C4EE}" type="pres">
      <dgm:prSet presAssocID="{03B02B55-6145-481A-A85D-791EA3341320}" presName="parentShp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23DA5D-F58F-407F-A2FF-E1BFD8E66215}" type="pres">
      <dgm:prSet presAssocID="{03B02B55-6145-481A-A85D-791EA3341320}" presName="childShp" presStyleLbl="bgAccFollow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2AEC62-645E-4F0C-B95D-116FD633429C}" type="pres">
      <dgm:prSet presAssocID="{B2E264C9-A277-4445-90DF-EABD50522D39}" presName="spacing" presStyleCnt="0"/>
      <dgm:spPr/>
    </dgm:pt>
    <dgm:pt modelId="{033A595D-1177-469B-A51B-EB47038797AC}" type="pres">
      <dgm:prSet presAssocID="{81B27043-27A2-4C56-8458-D8EC87D80883}" presName="linNode" presStyleCnt="0"/>
      <dgm:spPr/>
    </dgm:pt>
    <dgm:pt modelId="{39BD7DA7-A611-4AEA-A029-73E7D1C9AD6E}" type="pres">
      <dgm:prSet presAssocID="{81B27043-27A2-4C56-8458-D8EC87D80883}" presName="parentShp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10CE0A-1320-4FBE-971B-4A97D118F0E3}" type="pres">
      <dgm:prSet presAssocID="{81B27043-27A2-4C56-8458-D8EC87D80883}" presName="childShp" presStyleLbl="bgAccFollow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35B2E4-9977-4E16-A027-D5A4B221E092}" type="pres">
      <dgm:prSet presAssocID="{809562C1-056A-40A4-8091-F76976E0DB58}" presName="spacing" presStyleCnt="0"/>
      <dgm:spPr/>
    </dgm:pt>
    <dgm:pt modelId="{35533704-0A71-47A4-8DC6-2FB3319C77A8}" type="pres">
      <dgm:prSet presAssocID="{FE8493DF-3C04-444F-B523-7E33804591C1}" presName="linNode" presStyleCnt="0"/>
      <dgm:spPr/>
    </dgm:pt>
    <dgm:pt modelId="{7BB74D61-08A5-40F5-B698-51DA2E0B7F63}" type="pres">
      <dgm:prSet presAssocID="{FE8493DF-3C04-444F-B523-7E33804591C1}" presName="parentShp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4604C1-D8FE-4FA0-AA9D-D1A70BF72DE2}" type="pres">
      <dgm:prSet presAssocID="{FE8493DF-3C04-444F-B523-7E33804591C1}" presName="childShp" presStyleLbl="bgAccFollow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060C1-301D-4EEC-BD6B-4CD4ECCA7D3D}" type="pres">
      <dgm:prSet presAssocID="{599027F7-1DFC-4038-8AC8-2CE5A86E9E5F}" presName="spacing" presStyleCnt="0"/>
      <dgm:spPr/>
    </dgm:pt>
    <dgm:pt modelId="{C1B5418F-5A70-4E28-B7A3-3DF833D8EB74}" type="pres">
      <dgm:prSet presAssocID="{3F20298F-D02A-4F28-A90C-FD3E0177ABC5}" presName="linNode" presStyleCnt="0"/>
      <dgm:spPr/>
    </dgm:pt>
    <dgm:pt modelId="{C648D424-92FD-4650-920D-7D884777E06B}" type="pres">
      <dgm:prSet presAssocID="{3F20298F-D02A-4F28-A90C-FD3E0177ABC5}" presName="parentShp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BB8E5C-687E-49FF-8B9C-2D732ECB11BA}" type="pres">
      <dgm:prSet presAssocID="{3F20298F-D02A-4F28-A90C-FD3E0177ABC5}" presName="childShp" presStyleLbl="bgAccFollow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8B6F65-7024-473F-9944-C5F3F47575D0}" type="pres">
      <dgm:prSet presAssocID="{D7B2BCD9-F35D-4C39-A265-3176F3F548EE}" presName="spacing" presStyleCnt="0"/>
      <dgm:spPr/>
    </dgm:pt>
    <dgm:pt modelId="{0F08E447-DB35-4F9F-98E8-8A9ECEC0450F}" type="pres">
      <dgm:prSet presAssocID="{F1BF9EA0-3A90-45ED-9199-154C29F88BFF}" presName="linNode" presStyleCnt="0"/>
      <dgm:spPr/>
    </dgm:pt>
    <dgm:pt modelId="{60AB1EC6-C704-4D86-9D53-0A1DE661D409}" type="pres">
      <dgm:prSet presAssocID="{F1BF9EA0-3A90-45ED-9199-154C29F88BFF}" presName="parentShp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43A97E-F246-4E8F-9B77-58B4529A58BB}" type="pres">
      <dgm:prSet presAssocID="{F1BF9EA0-3A90-45ED-9199-154C29F88BFF}" presName="childShp" presStyleLbl="bgAccFollow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A452ED-BBE5-4DCD-AD68-CB34258B1918}" type="pres">
      <dgm:prSet presAssocID="{AA73C5C9-533E-42EF-B5E3-6BACDA5499E7}" presName="spacing" presStyleCnt="0"/>
      <dgm:spPr/>
    </dgm:pt>
    <dgm:pt modelId="{E5196A0F-E828-419D-8E0E-E901E5D0A72B}" type="pres">
      <dgm:prSet presAssocID="{2488C780-BC34-4C00-B587-2BB2533AAB7A}" presName="linNode" presStyleCnt="0"/>
      <dgm:spPr/>
    </dgm:pt>
    <dgm:pt modelId="{6F86EA5C-6D44-4844-B2A7-867EAB5BDACA}" type="pres">
      <dgm:prSet presAssocID="{2488C780-BC34-4C00-B587-2BB2533AAB7A}" presName="parentShp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77FA26-B86F-4693-BC80-EB1CCB3EABC0}" type="pres">
      <dgm:prSet presAssocID="{2488C780-BC34-4C00-B587-2BB2533AAB7A}" presName="childShp" presStyleLbl="bgAccFollow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7D29E0-C151-4A91-8A9D-C703CF451770}" type="presOf" srcId="{C35611E2-AC12-493B-B2A3-D82A303B853F}" destId="{FE4604C1-D8FE-4FA0-AA9D-D1A70BF72DE2}" srcOrd="0" destOrd="1" presId="urn:microsoft.com/office/officeart/2005/8/layout/vList6"/>
    <dgm:cxn modelId="{65D2F9C5-797B-47C5-A933-475BCAD15232}" srcId="{E149A284-F677-4086-BCA0-2F45B48B0648}" destId="{25AEFA67-F5F7-4C2E-953D-A8CB616A6680}" srcOrd="0" destOrd="0" parTransId="{D163F35F-922F-4BC4-959A-516817273D22}" sibTransId="{C7669413-A882-48B5-8D11-A2DA6772B3CB}"/>
    <dgm:cxn modelId="{C2622E2F-AEDE-4D6B-A935-406BD7312EA3}" srcId="{03B02B55-6145-481A-A85D-791EA3341320}" destId="{ED6252B6-8611-48DA-9AC1-A5F7C5DF2AC6}" srcOrd="0" destOrd="0" parTransId="{547877DC-5481-496A-A813-359DE9565123}" sibTransId="{C0015AD8-A242-45CA-988B-0A4254F4B5DC}"/>
    <dgm:cxn modelId="{7C67CB7E-59D0-46B8-AEE1-768F74859695}" srcId="{2488C780-BC34-4C00-B587-2BB2533AAB7A}" destId="{A14F91B0-9871-44F8-8F16-3AF50C46FE60}" srcOrd="0" destOrd="0" parTransId="{FCA2B120-653B-485F-BD2C-AF76510B75DC}" sibTransId="{102EA312-448F-40AF-BF93-8C0FAFE496A6}"/>
    <dgm:cxn modelId="{C4E1C612-40D5-423B-A526-474AB69B1FD4}" srcId="{02D9C263-C413-4E8A-B020-F96BD24BBF47}" destId="{A6E83209-4B79-4234-A6CD-10B1D0BF009F}" srcOrd="0" destOrd="0" parTransId="{1B5BCAE7-9499-41FC-AA19-53FBC239CE39}" sibTransId="{B417C68E-3849-47F4-8D15-EEEEE3DB6013}"/>
    <dgm:cxn modelId="{3FE4016B-E17A-4B4A-BB04-0BFE0C635C6D}" type="presOf" srcId="{02D9C263-C413-4E8A-B020-F96BD24BBF47}" destId="{71584173-FFC2-46A8-8F17-6214FDDF83C9}" srcOrd="0" destOrd="0" presId="urn:microsoft.com/office/officeart/2005/8/layout/vList6"/>
    <dgm:cxn modelId="{562F4AEC-E6A4-48B3-B10A-058F398EE429}" type="presOf" srcId="{F1BF9EA0-3A90-45ED-9199-154C29F88BFF}" destId="{60AB1EC6-C704-4D86-9D53-0A1DE661D409}" srcOrd="0" destOrd="0" presId="urn:microsoft.com/office/officeart/2005/8/layout/vList6"/>
    <dgm:cxn modelId="{FC66F63B-29AD-4B1B-9166-A2BE44F47D30}" type="presOf" srcId="{A14F91B0-9871-44F8-8F16-3AF50C46FE60}" destId="{0B77FA26-B86F-4693-BC80-EB1CCB3EABC0}" srcOrd="0" destOrd="0" presId="urn:microsoft.com/office/officeart/2005/8/layout/vList6"/>
    <dgm:cxn modelId="{C22A6262-7F98-4184-BF31-C9B96CA18085}" type="presOf" srcId="{EF04163C-3B3F-4A62-972D-4DBD6A48A40F}" destId="{7EBB8E5C-687E-49FF-8B9C-2D732ECB11BA}" srcOrd="0" destOrd="0" presId="urn:microsoft.com/office/officeart/2005/8/layout/vList6"/>
    <dgm:cxn modelId="{9B72B9BE-A71C-4114-95CF-B8ACB57912C3}" type="presOf" srcId="{3F20298F-D02A-4F28-A90C-FD3E0177ABC5}" destId="{C648D424-92FD-4650-920D-7D884777E06B}" srcOrd="0" destOrd="0" presId="urn:microsoft.com/office/officeart/2005/8/layout/vList6"/>
    <dgm:cxn modelId="{5A5F2606-D2D1-4FE9-8212-08FEAA90FC0D}" type="presOf" srcId="{ED6252B6-8611-48DA-9AC1-A5F7C5DF2AC6}" destId="{9623DA5D-F58F-407F-A2FF-E1BFD8E66215}" srcOrd="0" destOrd="0" presId="urn:microsoft.com/office/officeart/2005/8/layout/vList6"/>
    <dgm:cxn modelId="{5788A70D-62EF-4DCD-9668-DBDE32DCF9DC}" type="presOf" srcId="{A6E83209-4B79-4234-A6CD-10B1D0BF009F}" destId="{414A4AC4-CB31-42E3-8809-AE23276A2EA6}" srcOrd="0" destOrd="0" presId="urn:microsoft.com/office/officeart/2005/8/layout/vList6"/>
    <dgm:cxn modelId="{CC840A4C-4B73-4C20-819E-C7D11A1AD04C}" type="presOf" srcId="{3ADD1511-3E98-4216-90AB-42ACA20D6F53}" destId="{DB43A97E-F246-4E8F-9B77-58B4529A58BB}" srcOrd="0" destOrd="0" presId="urn:microsoft.com/office/officeart/2005/8/layout/vList6"/>
    <dgm:cxn modelId="{9CFE4CA6-5E3C-4FF4-BC83-2138A7DD552A}" type="presOf" srcId="{81B27043-27A2-4C56-8458-D8EC87D80883}" destId="{39BD7DA7-A611-4AEA-A029-73E7D1C9AD6E}" srcOrd="0" destOrd="0" presId="urn:microsoft.com/office/officeart/2005/8/layout/vList6"/>
    <dgm:cxn modelId="{EEC9A434-8A31-46AB-849D-DF0B97EF947C}" srcId="{8C5C0807-0296-4894-A1DB-1030EEF27916}" destId="{81B27043-27A2-4C56-8458-D8EC87D80883}" srcOrd="3" destOrd="0" parTransId="{E47FA9E5-FE8C-489E-B389-4B9345D9ECBE}" sibTransId="{809562C1-056A-40A4-8091-F76976E0DB58}"/>
    <dgm:cxn modelId="{B04F06FB-D0DC-4F9A-A718-072B9575DFC3}" srcId="{81B27043-27A2-4C56-8458-D8EC87D80883}" destId="{11C8572F-E9B5-4EDD-9E1A-B554548C80DC}" srcOrd="0" destOrd="0" parTransId="{52EAA7A3-5D0A-45B1-96A3-A2EF7248EEFD}" sibTransId="{EEFC7D9D-1CA1-4301-B15A-F64DCC5BDA11}"/>
    <dgm:cxn modelId="{1689B0EB-B39C-4FF9-86E8-6D702D6A2D0E}" type="presOf" srcId="{5ECFD01A-93E0-4065-8D21-105E743FFDF6}" destId="{DB43A97E-F246-4E8F-9B77-58B4529A58BB}" srcOrd="0" destOrd="1" presId="urn:microsoft.com/office/officeart/2005/8/layout/vList6"/>
    <dgm:cxn modelId="{5D434698-7BBA-4F66-86DC-777171C757DF}" type="presOf" srcId="{0C123898-A9AB-415A-A8B1-3BD7C0A43DC5}" destId="{FE4604C1-D8FE-4FA0-AA9D-D1A70BF72DE2}" srcOrd="0" destOrd="0" presId="urn:microsoft.com/office/officeart/2005/8/layout/vList6"/>
    <dgm:cxn modelId="{0FACA5C2-7FA3-46F1-BE50-EF5BE924DB12}" type="presOf" srcId="{8C5C0807-0296-4894-A1DB-1030EEF27916}" destId="{05E1D7C6-418D-4627-B067-B986995E804D}" srcOrd="0" destOrd="0" presId="urn:microsoft.com/office/officeart/2005/8/layout/vList6"/>
    <dgm:cxn modelId="{3BCA4879-DAD1-4DD2-83BD-319FD051E68F}" type="presOf" srcId="{25AEFA67-F5F7-4C2E-953D-A8CB616A6680}" destId="{C3BBD2CE-2A7E-477A-AA2B-1A3D377CFB13}" srcOrd="0" destOrd="0" presId="urn:microsoft.com/office/officeart/2005/8/layout/vList6"/>
    <dgm:cxn modelId="{A66B402F-2E91-4508-B73B-1435139ACA06}" type="presOf" srcId="{5CEC3433-7224-49C0-B1EC-F0514AAB9229}" destId="{C3BBD2CE-2A7E-477A-AA2B-1A3D377CFB13}" srcOrd="0" destOrd="1" presId="urn:microsoft.com/office/officeart/2005/8/layout/vList6"/>
    <dgm:cxn modelId="{4F52DA6D-52B1-4F16-BC3A-8E17A7FB416A}" srcId="{8C5C0807-0296-4894-A1DB-1030EEF27916}" destId="{E149A284-F677-4086-BCA0-2F45B48B0648}" srcOrd="0" destOrd="0" parTransId="{CD8DCAFD-BD43-442C-82DE-95CB42F531AE}" sibTransId="{6C0A6252-BD53-471D-9025-7245F32CEF36}"/>
    <dgm:cxn modelId="{FA53B8B5-D4CA-48FC-892F-0DABA410C07A}" srcId="{8C5C0807-0296-4894-A1DB-1030EEF27916}" destId="{3F20298F-D02A-4F28-A90C-FD3E0177ABC5}" srcOrd="5" destOrd="0" parTransId="{6C2E077A-03CD-4D88-94B9-4DD13DF0B480}" sibTransId="{D7B2BCD9-F35D-4C39-A265-3176F3F548EE}"/>
    <dgm:cxn modelId="{D754FA86-8769-4250-9F20-99F874762D0A}" srcId="{F1BF9EA0-3A90-45ED-9199-154C29F88BFF}" destId="{5ECFD01A-93E0-4065-8D21-105E743FFDF6}" srcOrd="1" destOrd="0" parTransId="{831BF3B7-932F-4882-A4DA-5C46969E1FD7}" sibTransId="{DC710806-F96E-447F-AD6B-346AA55CD224}"/>
    <dgm:cxn modelId="{61B1E633-2DEF-4E9E-A8C3-63A69DE2B5EF}" srcId="{2488C780-BC34-4C00-B587-2BB2533AAB7A}" destId="{E82C0861-AAAE-4F05-B016-165A29E6C820}" srcOrd="2" destOrd="0" parTransId="{155FC396-E45B-4753-979F-C166FCA03E7F}" sibTransId="{AE4C7B25-41AF-41C5-8263-ADA251772D10}"/>
    <dgm:cxn modelId="{7AD62522-7447-44F5-94C8-774E4CE8BA70}" srcId="{FE8493DF-3C04-444F-B523-7E33804591C1}" destId="{C35611E2-AC12-493B-B2A3-D82A303B853F}" srcOrd="1" destOrd="0" parTransId="{502CC8E7-0DAE-445D-804E-B61CE1B26C85}" sibTransId="{DAB9AB5B-54DC-49DA-AFB4-E8710130499C}"/>
    <dgm:cxn modelId="{31AB42A1-30C7-48D6-BD33-FA1A664FA8E4}" srcId="{8C5C0807-0296-4894-A1DB-1030EEF27916}" destId="{03B02B55-6145-481A-A85D-791EA3341320}" srcOrd="2" destOrd="0" parTransId="{D67C8484-1C6B-4876-ADC8-FC6D4DAF66A7}" sibTransId="{B2E264C9-A277-4445-90DF-EABD50522D39}"/>
    <dgm:cxn modelId="{D738B42B-BCF9-4E44-89B3-7D3769631387}" type="presOf" srcId="{D9D88F8E-4DDC-45B0-9725-400450D00FCC}" destId="{0B77FA26-B86F-4693-BC80-EB1CCB3EABC0}" srcOrd="0" destOrd="1" presId="urn:microsoft.com/office/officeart/2005/8/layout/vList6"/>
    <dgm:cxn modelId="{959FF4DC-6432-4DDD-9D10-0EDBF479B349}" type="presOf" srcId="{11C8572F-E9B5-4EDD-9E1A-B554548C80DC}" destId="{D110CE0A-1320-4FBE-971B-4A97D118F0E3}" srcOrd="0" destOrd="0" presId="urn:microsoft.com/office/officeart/2005/8/layout/vList6"/>
    <dgm:cxn modelId="{0615B5FF-4756-4C44-9B3A-7B38B7432324}" type="presOf" srcId="{D0FBD52C-2BFE-4DB5-8395-1CEF602E88AB}" destId="{7EBB8E5C-687E-49FF-8B9C-2D732ECB11BA}" srcOrd="0" destOrd="1" presId="urn:microsoft.com/office/officeart/2005/8/layout/vList6"/>
    <dgm:cxn modelId="{676B2A46-6746-45BA-B4F6-F6EF3BEEF58B}" srcId="{3F20298F-D02A-4F28-A90C-FD3E0177ABC5}" destId="{D0FBD52C-2BFE-4DB5-8395-1CEF602E88AB}" srcOrd="1" destOrd="0" parTransId="{26FAFB62-4F03-4971-9FB0-DCE11D6E0DFD}" sibTransId="{07259BDF-BC8B-4665-BEE9-8B79DF890EF4}"/>
    <dgm:cxn modelId="{9B3574A4-169D-4A2A-BCCD-8B63FB2C3AC1}" srcId="{FE8493DF-3C04-444F-B523-7E33804591C1}" destId="{0C123898-A9AB-415A-A8B1-3BD7C0A43DC5}" srcOrd="0" destOrd="0" parTransId="{FEB380BF-F938-4620-BDC0-E78ECD755289}" sibTransId="{AECB3881-4210-4A50-AC44-0248911059C6}"/>
    <dgm:cxn modelId="{44AA90B5-E756-4FBF-BBBF-CB3E6D55BA00}" srcId="{8C5C0807-0296-4894-A1DB-1030EEF27916}" destId="{FE8493DF-3C04-444F-B523-7E33804591C1}" srcOrd="4" destOrd="0" parTransId="{DF93A9B2-3680-4874-B210-581C0D66238A}" sibTransId="{599027F7-1DFC-4038-8AC8-2CE5A86E9E5F}"/>
    <dgm:cxn modelId="{882865D9-C754-4A04-91A7-3A4FFB320CF6}" type="presOf" srcId="{03B02B55-6145-481A-A85D-791EA3341320}" destId="{2B438A6E-D268-4E40-B140-DFD59765C4EE}" srcOrd="0" destOrd="0" presId="urn:microsoft.com/office/officeart/2005/8/layout/vList6"/>
    <dgm:cxn modelId="{921AB0C2-9D55-4EB5-AF0A-1DB27ADFF8E4}" type="presOf" srcId="{FE8493DF-3C04-444F-B523-7E33804591C1}" destId="{7BB74D61-08A5-40F5-B698-51DA2E0B7F63}" srcOrd="0" destOrd="0" presId="urn:microsoft.com/office/officeart/2005/8/layout/vList6"/>
    <dgm:cxn modelId="{26E2ADAA-3FF5-4707-9395-47566217C482}" srcId="{E149A284-F677-4086-BCA0-2F45B48B0648}" destId="{5CEC3433-7224-49C0-B1EC-F0514AAB9229}" srcOrd="1" destOrd="0" parTransId="{397CAC3C-9A79-4A14-9F1A-6C8C425725F4}" sibTransId="{7FE0F074-84FB-464C-8108-EC9FBE4E5452}"/>
    <dgm:cxn modelId="{A9BBBD8A-1051-4398-AC71-B078FBC4B39F}" srcId="{8C5C0807-0296-4894-A1DB-1030EEF27916}" destId="{F1BF9EA0-3A90-45ED-9199-154C29F88BFF}" srcOrd="6" destOrd="0" parTransId="{B2475E9E-524D-43DA-BD4C-AA06352DC778}" sibTransId="{AA73C5C9-533E-42EF-B5E3-6BACDA5499E7}"/>
    <dgm:cxn modelId="{81CA244B-5998-49D9-A804-E71AC3EFCACF}" srcId="{3F20298F-D02A-4F28-A90C-FD3E0177ABC5}" destId="{EF04163C-3B3F-4A62-972D-4DBD6A48A40F}" srcOrd="0" destOrd="0" parTransId="{C16104BC-2122-4573-8BD9-0791CF24D373}" sibTransId="{7E9D4167-EE2C-410E-983F-01EBC56E7CD1}"/>
    <dgm:cxn modelId="{F4D9BC67-4258-43BE-BE5C-74AF68275806}" srcId="{2488C780-BC34-4C00-B587-2BB2533AAB7A}" destId="{D9D88F8E-4DDC-45B0-9725-400450D00FCC}" srcOrd="1" destOrd="0" parTransId="{2EBB33AC-48A2-4E2C-84E9-DD02ABA95CFE}" sibTransId="{1D41ADCB-65BB-4CB2-9046-C79AA4E58A36}"/>
    <dgm:cxn modelId="{CFE51B33-7754-4540-A22E-5FE5CAB00CF7}" srcId="{8C5C0807-0296-4894-A1DB-1030EEF27916}" destId="{02D9C263-C413-4E8A-B020-F96BD24BBF47}" srcOrd="1" destOrd="0" parTransId="{3E004E1E-F6A2-4038-8CC2-70EEB83B4B08}" sibTransId="{F690FEAB-2B2A-4FD5-8630-3EB96F22E5E4}"/>
    <dgm:cxn modelId="{AFC0E2FD-4531-4417-828B-C1611816345A}" type="presOf" srcId="{CF6C9B23-4266-4E01-845E-6DF413E96957}" destId="{414A4AC4-CB31-42E3-8809-AE23276A2EA6}" srcOrd="0" destOrd="1" presId="urn:microsoft.com/office/officeart/2005/8/layout/vList6"/>
    <dgm:cxn modelId="{DCBEA461-2110-483F-92D4-CB6952169458}" type="presOf" srcId="{E82C0861-AAAE-4F05-B016-165A29E6C820}" destId="{0B77FA26-B86F-4693-BC80-EB1CCB3EABC0}" srcOrd="0" destOrd="2" presId="urn:microsoft.com/office/officeart/2005/8/layout/vList6"/>
    <dgm:cxn modelId="{9F7893BD-AD66-4A20-816D-169DFD6D5655}" srcId="{02D9C263-C413-4E8A-B020-F96BD24BBF47}" destId="{CF6C9B23-4266-4E01-845E-6DF413E96957}" srcOrd="1" destOrd="0" parTransId="{847AA805-85E8-428A-965A-56A1D16EC5F0}" sibTransId="{7543D96B-ACEA-47B0-91D9-67A722632763}"/>
    <dgm:cxn modelId="{41D6C334-276D-49E0-864E-FBF67DE562FC}" srcId="{F1BF9EA0-3A90-45ED-9199-154C29F88BFF}" destId="{3ADD1511-3E98-4216-90AB-42ACA20D6F53}" srcOrd="0" destOrd="0" parTransId="{A06C6FF7-9D23-43A7-A2AB-0F34CFDD1ABA}" sibTransId="{DF1DF339-E1E5-4A9B-B165-ADF854F1E28C}"/>
    <dgm:cxn modelId="{311EC0BC-66F1-4723-9D53-62149EB2C18B}" type="presOf" srcId="{E149A284-F677-4086-BCA0-2F45B48B0648}" destId="{9F3FDD2F-4C59-4C1C-B310-6556CDCDBBE4}" srcOrd="0" destOrd="0" presId="urn:microsoft.com/office/officeart/2005/8/layout/vList6"/>
    <dgm:cxn modelId="{2F7E0BE3-34AF-49C0-924E-596BCD31D1D0}" type="presOf" srcId="{2488C780-BC34-4C00-B587-2BB2533AAB7A}" destId="{6F86EA5C-6D44-4844-B2A7-867EAB5BDACA}" srcOrd="0" destOrd="0" presId="urn:microsoft.com/office/officeart/2005/8/layout/vList6"/>
    <dgm:cxn modelId="{778C5C10-04DD-4F81-9FE1-D2967617E806}" srcId="{8C5C0807-0296-4894-A1DB-1030EEF27916}" destId="{2488C780-BC34-4C00-B587-2BB2533AAB7A}" srcOrd="7" destOrd="0" parTransId="{26C5CDCF-6CBF-4435-AD04-29837259C4D6}" sibTransId="{EF88AE2A-F4ED-4BD2-9D3A-F42232DB36EC}"/>
    <dgm:cxn modelId="{42B7529A-FAB4-4F55-8C87-8E1001B6CB26}" type="presParOf" srcId="{05E1D7C6-418D-4627-B067-B986995E804D}" destId="{9A684C83-ED5D-49DD-8280-9470BD4FBE35}" srcOrd="0" destOrd="0" presId="urn:microsoft.com/office/officeart/2005/8/layout/vList6"/>
    <dgm:cxn modelId="{990334B5-748F-4DDF-8219-F73CACC13D98}" type="presParOf" srcId="{9A684C83-ED5D-49DD-8280-9470BD4FBE35}" destId="{9F3FDD2F-4C59-4C1C-B310-6556CDCDBBE4}" srcOrd="0" destOrd="0" presId="urn:microsoft.com/office/officeart/2005/8/layout/vList6"/>
    <dgm:cxn modelId="{FF941BF7-AE61-4E05-8516-FCB011527D1E}" type="presParOf" srcId="{9A684C83-ED5D-49DD-8280-9470BD4FBE35}" destId="{C3BBD2CE-2A7E-477A-AA2B-1A3D377CFB13}" srcOrd="1" destOrd="0" presId="urn:microsoft.com/office/officeart/2005/8/layout/vList6"/>
    <dgm:cxn modelId="{39B02007-4FCD-4F46-BE51-7FC5C189FFBB}" type="presParOf" srcId="{05E1D7C6-418D-4627-B067-B986995E804D}" destId="{7B607E1A-9949-4CC2-905D-6464559AFDB0}" srcOrd="1" destOrd="0" presId="urn:microsoft.com/office/officeart/2005/8/layout/vList6"/>
    <dgm:cxn modelId="{9F47D0D5-C73E-4D13-847A-91F165BC59BD}" type="presParOf" srcId="{05E1D7C6-418D-4627-B067-B986995E804D}" destId="{46378B65-807E-4DE2-BC65-FB91C4BF8B52}" srcOrd="2" destOrd="0" presId="urn:microsoft.com/office/officeart/2005/8/layout/vList6"/>
    <dgm:cxn modelId="{9604207C-FDFA-43A9-98EC-321190A87E45}" type="presParOf" srcId="{46378B65-807E-4DE2-BC65-FB91C4BF8B52}" destId="{71584173-FFC2-46A8-8F17-6214FDDF83C9}" srcOrd="0" destOrd="0" presId="urn:microsoft.com/office/officeart/2005/8/layout/vList6"/>
    <dgm:cxn modelId="{DD990EEC-5314-4F47-B44C-78F7B6AD2E66}" type="presParOf" srcId="{46378B65-807E-4DE2-BC65-FB91C4BF8B52}" destId="{414A4AC4-CB31-42E3-8809-AE23276A2EA6}" srcOrd="1" destOrd="0" presId="urn:microsoft.com/office/officeart/2005/8/layout/vList6"/>
    <dgm:cxn modelId="{2DA04A8F-DA96-41EC-AB9E-A9E20CB265F0}" type="presParOf" srcId="{05E1D7C6-418D-4627-B067-B986995E804D}" destId="{9927E88F-91F5-4AE7-8BC6-53C5B9ECCDC5}" srcOrd="3" destOrd="0" presId="urn:microsoft.com/office/officeart/2005/8/layout/vList6"/>
    <dgm:cxn modelId="{5011558B-9443-438A-84E7-AFF253B2E89E}" type="presParOf" srcId="{05E1D7C6-418D-4627-B067-B986995E804D}" destId="{07422333-5088-4B8C-96A5-756D2F065CEB}" srcOrd="4" destOrd="0" presId="urn:microsoft.com/office/officeart/2005/8/layout/vList6"/>
    <dgm:cxn modelId="{11284ECA-2B32-479A-A2B5-6808685CC8C1}" type="presParOf" srcId="{07422333-5088-4B8C-96A5-756D2F065CEB}" destId="{2B438A6E-D268-4E40-B140-DFD59765C4EE}" srcOrd="0" destOrd="0" presId="urn:microsoft.com/office/officeart/2005/8/layout/vList6"/>
    <dgm:cxn modelId="{B362A06F-D886-422C-9EDF-2E33FC435981}" type="presParOf" srcId="{07422333-5088-4B8C-96A5-756D2F065CEB}" destId="{9623DA5D-F58F-407F-A2FF-E1BFD8E66215}" srcOrd="1" destOrd="0" presId="urn:microsoft.com/office/officeart/2005/8/layout/vList6"/>
    <dgm:cxn modelId="{4B064D96-5151-4A32-A784-DD2AB4EB3583}" type="presParOf" srcId="{05E1D7C6-418D-4627-B067-B986995E804D}" destId="{A82AEC62-645E-4F0C-B95D-116FD633429C}" srcOrd="5" destOrd="0" presId="urn:microsoft.com/office/officeart/2005/8/layout/vList6"/>
    <dgm:cxn modelId="{CC5D02AF-DDE5-412A-81F7-C449BC16686A}" type="presParOf" srcId="{05E1D7C6-418D-4627-B067-B986995E804D}" destId="{033A595D-1177-469B-A51B-EB47038797AC}" srcOrd="6" destOrd="0" presId="urn:microsoft.com/office/officeart/2005/8/layout/vList6"/>
    <dgm:cxn modelId="{41D5340F-B3BC-4066-8716-8CD80D8E8008}" type="presParOf" srcId="{033A595D-1177-469B-A51B-EB47038797AC}" destId="{39BD7DA7-A611-4AEA-A029-73E7D1C9AD6E}" srcOrd="0" destOrd="0" presId="urn:microsoft.com/office/officeart/2005/8/layout/vList6"/>
    <dgm:cxn modelId="{C5F46A4C-0F49-480E-8433-B38DCC347864}" type="presParOf" srcId="{033A595D-1177-469B-A51B-EB47038797AC}" destId="{D110CE0A-1320-4FBE-971B-4A97D118F0E3}" srcOrd="1" destOrd="0" presId="urn:microsoft.com/office/officeart/2005/8/layout/vList6"/>
    <dgm:cxn modelId="{C54D5519-144A-4631-B14D-DF62DEBDCA38}" type="presParOf" srcId="{05E1D7C6-418D-4627-B067-B986995E804D}" destId="{4E35B2E4-9977-4E16-A027-D5A4B221E092}" srcOrd="7" destOrd="0" presId="urn:microsoft.com/office/officeart/2005/8/layout/vList6"/>
    <dgm:cxn modelId="{5C19D79B-680E-46F8-AF95-3BA848D4D708}" type="presParOf" srcId="{05E1D7C6-418D-4627-B067-B986995E804D}" destId="{35533704-0A71-47A4-8DC6-2FB3319C77A8}" srcOrd="8" destOrd="0" presId="urn:microsoft.com/office/officeart/2005/8/layout/vList6"/>
    <dgm:cxn modelId="{E2B72669-B5DD-4D9A-9DC1-427363C8AEBF}" type="presParOf" srcId="{35533704-0A71-47A4-8DC6-2FB3319C77A8}" destId="{7BB74D61-08A5-40F5-B698-51DA2E0B7F63}" srcOrd="0" destOrd="0" presId="urn:microsoft.com/office/officeart/2005/8/layout/vList6"/>
    <dgm:cxn modelId="{70E52CED-1ACC-4C9B-B27C-FF1E6387D1AF}" type="presParOf" srcId="{35533704-0A71-47A4-8DC6-2FB3319C77A8}" destId="{FE4604C1-D8FE-4FA0-AA9D-D1A70BF72DE2}" srcOrd="1" destOrd="0" presId="urn:microsoft.com/office/officeart/2005/8/layout/vList6"/>
    <dgm:cxn modelId="{4E98300F-CE93-48E5-9A17-4EAE1252C923}" type="presParOf" srcId="{05E1D7C6-418D-4627-B067-B986995E804D}" destId="{B5D060C1-301D-4EEC-BD6B-4CD4ECCA7D3D}" srcOrd="9" destOrd="0" presId="urn:microsoft.com/office/officeart/2005/8/layout/vList6"/>
    <dgm:cxn modelId="{9AAB7668-C70D-4C97-8167-04161205DA96}" type="presParOf" srcId="{05E1D7C6-418D-4627-B067-B986995E804D}" destId="{C1B5418F-5A70-4E28-B7A3-3DF833D8EB74}" srcOrd="10" destOrd="0" presId="urn:microsoft.com/office/officeart/2005/8/layout/vList6"/>
    <dgm:cxn modelId="{2FAC49CD-9E2F-49E5-8591-BFCA3A6B2C06}" type="presParOf" srcId="{C1B5418F-5A70-4E28-B7A3-3DF833D8EB74}" destId="{C648D424-92FD-4650-920D-7D884777E06B}" srcOrd="0" destOrd="0" presId="urn:microsoft.com/office/officeart/2005/8/layout/vList6"/>
    <dgm:cxn modelId="{863C0805-EC7A-49EE-9908-98C47379A90A}" type="presParOf" srcId="{C1B5418F-5A70-4E28-B7A3-3DF833D8EB74}" destId="{7EBB8E5C-687E-49FF-8B9C-2D732ECB11BA}" srcOrd="1" destOrd="0" presId="urn:microsoft.com/office/officeart/2005/8/layout/vList6"/>
    <dgm:cxn modelId="{5895668A-21D6-4F41-9071-AB98BBC8F067}" type="presParOf" srcId="{05E1D7C6-418D-4627-B067-B986995E804D}" destId="{048B6F65-7024-473F-9944-C5F3F47575D0}" srcOrd="11" destOrd="0" presId="urn:microsoft.com/office/officeart/2005/8/layout/vList6"/>
    <dgm:cxn modelId="{928AB0D4-5E3A-4A32-BA5C-BB5431C4C7E7}" type="presParOf" srcId="{05E1D7C6-418D-4627-B067-B986995E804D}" destId="{0F08E447-DB35-4F9F-98E8-8A9ECEC0450F}" srcOrd="12" destOrd="0" presId="urn:microsoft.com/office/officeart/2005/8/layout/vList6"/>
    <dgm:cxn modelId="{5EA0669F-5CBE-428D-A168-C6F1D6D37740}" type="presParOf" srcId="{0F08E447-DB35-4F9F-98E8-8A9ECEC0450F}" destId="{60AB1EC6-C704-4D86-9D53-0A1DE661D409}" srcOrd="0" destOrd="0" presId="urn:microsoft.com/office/officeart/2005/8/layout/vList6"/>
    <dgm:cxn modelId="{2623D0F7-79A4-4574-AEEB-6E1738A2FEEE}" type="presParOf" srcId="{0F08E447-DB35-4F9F-98E8-8A9ECEC0450F}" destId="{DB43A97E-F246-4E8F-9B77-58B4529A58BB}" srcOrd="1" destOrd="0" presId="urn:microsoft.com/office/officeart/2005/8/layout/vList6"/>
    <dgm:cxn modelId="{35B98FD6-4289-4785-ADD2-B44DFC5A9307}" type="presParOf" srcId="{05E1D7C6-418D-4627-B067-B986995E804D}" destId="{5EA452ED-BBE5-4DCD-AD68-CB34258B1918}" srcOrd="13" destOrd="0" presId="urn:microsoft.com/office/officeart/2005/8/layout/vList6"/>
    <dgm:cxn modelId="{9489A84C-AD49-4268-91ED-AB806F7FC2BE}" type="presParOf" srcId="{05E1D7C6-418D-4627-B067-B986995E804D}" destId="{E5196A0F-E828-419D-8E0E-E901E5D0A72B}" srcOrd="14" destOrd="0" presId="urn:microsoft.com/office/officeart/2005/8/layout/vList6"/>
    <dgm:cxn modelId="{1CA775D6-20E3-4F98-962D-5C8869C0A228}" type="presParOf" srcId="{E5196A0F-E828-419D-8E0E-E901E5D0A72B}" destId="{6F86EA5C-6D44-4844-B2A7-867EAB5BDACA}" srcOrd="0" destOrd="0" presId="urn:microsoft.com/office/officeart/2005/8/layout/vList6"/>
    <dgm:cxn modelId="{8BF7530E-1AC0-4618-B16D-D08B5A6E2D86}" type="presParOf" srcId="{E5196A0F-E828-419D-8E0E-E901E5D0A72B}" destId="{0B77FA26-B86F-4693-BC80-EB1CCB3EABC0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73ED399-53E0-4397-ABC1-F7DE4CE82B04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BF212F7-39D1-4259-A358-CE799B124F38}">
      <dgm:prSet phldrT="[Текст]"/>
      <dgm:spPr/>
      <dgm:t>
        <a:bodyPr/>
        <a:lstStyle/>
        <a:p>
          <a:r>
            <a:rPr lang="uk-UA" dirty="0" smtClean="0"/>
            <a:t>неврологічні</a:t>
          </a:r>
          <a:endParaRPr lang="ru-RU" dirty="0"/>
        </a:p>
      </dgm:t>
    </dgm:pt>
    <dgm:pt modelId="{7A4279DD-BFCA-4FAE-BA5E-A52CEB992A6A}" type="parTrans" cxnId="{EF493EE7-0C2F-4D1B-A325-98322C88AF83}">
      <dgm:prSet/>
      <dgm:spPr/>
      <dgm:t>
        <a:bodyPr/>
        <a:lstStyle/>
        <a:p>
          <a:endParaRPr lang="ru-RU"/>
        </a:p>
      </dgm:t>
    </dgm:pt>
    <dgm:pt modelId="{B671D393-2A1F-44E2-B4A1-735F320EA836}" type="sibTrans" cxnId="{EF493EE7-0C2F-4D1B-A325-98322C88AF83}">
      <dgm:prSet/>
      <dgm:spPr/>
      <dgm:t>
        <a:bodyPr/>
        <a:lstStyle/>
        <a:p>
          <a:endParaRPr lang="ru-RU"/>
        </a:p>
      </dgm:t>
    </dgm:pt>
    <dgm:pt modelId="{79C511AB-3AE4-4F54-BE57-04AB3753FE6E}">
      <dgm:prSet phldrT="[Текст]" custT="1"/>
      <dgm:spPr/>
      <dgm:t>
        <a:bodyPr/>
        <a:lstStyle/>
        <a:p>
          <a:r>
            <a:rPr lang="ru-RU" sz="1600" dirty="0" err="1" smtClean="0"/>
            <a:t>високий</a:t>
          </a:r>
          <a:r>
            <a:rPr lang="ru-RU" sz="1600" dirty="0" smtClean="0"/>
            <a:t> </a:t>
          </a:r>
          <a:r>
            <a:rPr lang="ru-RU" sz="1600" dirty="0" err="1" smtClean="0"/>
            <a:t>больовий</a:t>
          </a:r>
          <a:r>
            <a:rPr lang="ru-RU" sz="1600" dirty="0" smtClean="0"/>
            <a:t> </a:t>
          </a:r>
          <a:r>
            <a:rPr lang="ru-RU" sz="1600" dirty="0" err="1" smtClean="0"/>
            <a:t>поріг</a:t>
          </a:r>
          <a:r>
            <a:rPr lang="ru-RU" sz="1600" dirty="0" smtClean="0"/>
            <a:t> </a:t>
          </a:r>
          <a:endParaRPr lang="ru-RU" sz="1600" dirty="0"/>
        </a:p>
      </dgm:t>
    </dgm:pt>
    <dgm:pt modelId="{69E983B1-D357-4C8F-8063-869FFAB03841}" type="parTrans" cxnId="{F9ACDE56-AC93-4721-9391-806C3A1B6C3F}">
      <dgm:prSet/>
      <dgm:spPr/>
      <dgm:t>
        <a:bodyPr/>
        <a:lstStyle/>
        <a:p>
          <a:endParaRPr lang="ru-RU"/>
        </a:p>
      </dgm:t>
    </dgm:pt>
    <dgm:pt modelId="{F5B098B3-B4C7-4F8A-83EE-2CF83518CF04}" type="sibTrans" cxnId="{F9ACDE56-AC93-4721-9391-806C3A1B6C3F}">
      <dgm:prSet/>
      <dgm:spPr/>
      <dgm:t>
        <a:bodyPr/>
        <a:lstStyle/>
        <a:p>
          <a:endParaRPr lang="ru-RU"/>
        </a:p>
      </dgm:t>
    </dgm:pt>
    <dgm:pt modelId="{9991CB42-E36C-4A97-9DA7-3BEE2EFAC12F}">
      <dgm:prSet phldrT="[Текст]" custT="1"/>
      <dgm:spPr/>
      <dgm:t>
        <a:bodyPr/>
        <a:lstStyle/>
        <a:p>
          <a:r>
            <a:rPr lang="ru-RU" sz="1600" dirty="0" err="1" smtClean="0"/>
            <a:t>нормальні</a:t>
          </a:r>
          <a:r>
            <a:rPr lang="ru-RU" sz="1600" dirty="0" smtClean="0"/>
            <a:t> при </a:t>
          </a:r>
          <a:r>
            <a:rPr lang="ru-RU" sz="1600" dirty="0" err="1" smtClean="0"/>
            <a:t>гіпотонії</a:t>
          </a:r>
          <a:r>
            <a:rPr lang="ru-RU" sz="1600" dirty="0" smtClean="0"/>
            <a:t> </a:t>
          </a:r>
          <a:r>
            <a:rPr lang="ru-RU" sz="1600" dirty="0" err="1" smtClean="0"/>
            <a:t>нейром‘язеві</a:t>
          </a:r>
          <a:r>
            <a:rPr lang="ru-RU" sz="1600" dirty="0" smtClean="0"/>
            <a:t> </a:t>
          </a:r>
          <a:r>
            <a:rPr lang="ru-RU" sz="1600" dirty="0" err="1" smtClean="0"/>
            <a:t>показники</a:t>
          </a:r>
          <a:endParaRPr lang="ru-RU" sz="1600" dirty="0"/>
        </a:p>
      </dgm:t>
    </dgm:pt>
    <dgm:pt modelId="{0D8719E3-6901-41A2-927C-1CF52EDCEF05}" type="parTrans" cxnId="{5857CE76-477A-484E-9101-49225D5B84FB}">
      <dgm:prSet/>
      <dgm:spPr/>
      <dgm:t>
        <a:bodyPr/>
        <a:lstStyle/>
        <a:p>
          <a:endParaRPr lang="ru-RU"/>
        </a:p>
      </dgm:t>
    </dgm:pt>
    <dgm:pt modelId="{F964C0A3-F8C1-4513-85CB-B7A9BCED29EC}" type="sibTrans" cxnId="{5857CE76-477A-484E-9101-49225D5B84FB}">
      <dgm:prSet/>
      <dgm:spPr/>
      <dgm:t>
        <a:bodyPr/>
        <a:lstStyle/>
        <a:p>
          <a:endParaRPr lang="ru-RU"/>
        </a:p>
      </dgm:t>
    </dgm:pt>
    <dgm:pt modelId="{6FEA04F4-A878-44CA-BE67-99D33CF702F8}">
      <dgm:prSet phldrT="[Текст]"/>
      <dgm:spPr/>
      <dgm:t>
        <a:bodyPr/>
        <a:lstStyle/>
        <a:p>
          <a:r>
            <a:rPr lang="uk-UA" dirty="0" smtClean="0"/>
            <a:t>гастроентерологічні</a:t>
          </a:r>
          <a:endParaRPr lang="ru-RU" dirty="0"/>
        </a:p>
      </dgm:t>
    </dgm:pt>
    <dgm:pt modelId="{B874CD0A-EE36-40D3-9AAD-0F60AE752A00}" type="parTrans" cxnId="{D875938F-D5D4-4C18-9371-41767596F98B}">
      <dgm:prSet/>
      <dgm:spPr/>
      <dgm:t>
        <a:bodyPr/>
        <a:lstStyle/>
        <a:p>
          <a:endParaRPr lang="ru-RU"/>
        </a:p>
      </dgm:t>
    </dgm:pt>
    <dgm:pt modelId="{3757C19B-92D9-4AD4-918E-1370502F6366}" type="sibTrans" cxnId="{D875938F-D5D4-4C18-9371-41767596F98B}">
      <dgm:prSet/>
      <dgm:spPr/>
      <dgm:t>
        <a:bodyPr/>
        <a:lstStyle/>
        <a:p>
          <a:endParaRPr lang="ru-RU"/>
        </a:p>
      </dgm:t>
    </dgm:pt>
    <dgm:pt modelId="{89335465-BFBC-4D23-996C-53FB36714647}">
      <dgm:prSet phldrT="[Текст]" custT="1"/>
      <dgm:spPr/>
      <dgm:t>
        <a:bodyPr/>
        <a:lstStyle/>
        <a:p>
          <a:r>
            <a:rPr lang="uk-UA" sz="1600" dirty="0" smtClean="0"/>
            <a:t>Зменшення блювання</a:t>
          </a:r>
          <a:endParaRPr lang="ru-RU" sz="1600" dirty="0"/>
        </a:p>
      </dgm:t>
    </dgm:pt>
    <dgm:pt modelId="{F5C3C9AD-27E0-49E0-BC7A-7B16ED2E6517}" type="parTrans" cxnId="{8005529B-9209-4044-8DF8-9D57A5161AC9}">
      <dgm:prSet/>
      <dgm:spPr/>
      <dgm:t>
        <a:bodyPr/>
        <a:lstStyle/>
        <a:p>
          <a:endParaRPr lang="ru-RU"/>
        </a:p>
      </dgm:t>
    </dgm:pt>
    <dgm:pt modelId="{1D774BFC-F7C9-4801-AE27-1F35AB074BC0}" type="sibTrans" cxnId="{8005529B-9209-4044-8DF8-9D57A5161AC9}">
      <dgm:prSet/>
      <dgm:spPr/>
      <dgm:t>
        <a:bodyPr/>
        <a:lstStyle/>
        <a:p>
          <a:endParaRPr lang="ru-RU"/>
        </a:p>
      </dgm:t>
    </dgm:pt>
    <dgm:pt modelId="{94DBB6B3-C1AE-4631-81A7-FD33357E0A2D}">
      <dgm:prSet/>
      <dgm:spPr/>
      <dgm:t>
        <a:bodyPr/>
        <a:lstStyle/>
        <a:p>
          <a:r>
            <a:rPr lang="uk-UA" dirty="0" smtClean="0"/>
            <a:t>ендокринологічні</a:t>
          </a:r>
          <a:endParaRPr lang="ru-RU" dirty="0"/>
        </a:p>
      </dgm:t>
    </dgm:pt>
    <dgm:pt modelId="{E6C53D8E-77C4-4AE1-8A54-CDD5ED6E7420}" type="parTrans" cxnId="{EC5479DC-F15A-43E6-A742-6866ECE1C2BC}">
      <dgm:prSet/>
      <dgm:spPr/>
      <dgm:t>
        <a:bodyPr/>
        <a:lstStyle/>
        <a:p>
          <a:endParaRPr lang="ru-RU"/>
        </a:p>
      </dgm:t>
    </dgm:pt>
    <dgm:pt modelId="{C9D5A9CA-8C88-4400-AC46-1364BB6F9F1B}" type="sibTrans" cxnId="{EC5479DC-F15A-43E6-A742-6866ECE1C2BC}">
      <dgm:prSet/>
      <dgm:spPr/>
      <dgm:t>
        <a:bodyPr/>
        <a:lstStyle/>
        <a:p>
          <a:endParaRPr lang="ru-RU"/>
        </a:p>
      </dgm:t>
    </dgm:pt>
    <dgm:pt modelId="{70752CA3-1D0E-479E-9FDE-8B6F5569C3F5}">
      <dgm:prSet/>
      <dgm:spPr/>
      <dgm:t>
        <a:bodyPr/>
        <a:lstStyle/>
        <a:p>
          <a:r>
            <a:rPr lang="uk-UA" dirty="0" smtClean="0"/>
            <a:t>ортопедичні</a:t>
          </a:r>
          <a:endParaRPr lang="ru-RU" dirty="0"/>
        </a:p>
      </dgm:t>
    </dgm:pt>
    <dgm:pt modelId="{6E46B9CD-B563-4353-A0D6-C915E659F246}" type="parTrans" cxnId="{CB97D5D1-401C-4446-8744-D484A9B77D20}">
      <dgm:prSet/>
      <dgm:spPr/>
      <dgm:t>
        <a:bodyPr/>
        <a:lstStyle/>
        <a:p>
          <a:endParaRPr lang="ru-RU"/>
        </a:p>
      </dgm:t>
    </dgm:pt>
    <dgm:pt modelId="{0F772C22-3C50-426E-9454-5901AF322BEA}" type="sibTrans" cxnId="{CB97D5D1-401C-4446-8744-D484A9B77D20}">
      <dgm:prSet/>
      <dgm:spPr/>
      <dgm:t>
        <a:bodyPr/>
        <a:lstStyle/>
        <a:p>
          <a:endParaRPr lang="ru-RU"/>
        </a:p>
      </dgm:t>
    </dgm:pt>
    <dgm:pt modelId="{2F9E4CCB-7CC5-4497-AC1D-4F75A7F33B46}">
      <dgm:prSet/>
      <dgm:spPr/>
      <dgm:t>
        <a:bodyPr/>
        <a:lstStyle/>
        <a:p>
          <a:r>
            <a:rPr lang="uk-UA" dirty="0" smtClean="0"/>
            <a:t>розвиток</a:t>
          </a:r>
          <a:endParaRPr lang="ru-RU" dirty="0"/>
        </a:p>
      </dgm:t>
    </dgm:pt>
    <dgm:pt modelId="{7CFD3BBD-4F59-477A-80CC-B6715858E7C9}" type="parTrans" cxnId="{E8298B14-D848-4CAD-9E0E-EA6F7D2F95DC}">
      <dgm:prSet/>
      <dgm:spPr/>
      <dgm:t>
        <a:bodyPr/>
        <a:lstStyle/>
        <a:p>
          <a:endParaRPr lang="ru-RU"/>
        </a:p>
      </dgm:t>
    </dgm:pt>
    <dgm:pt modelId="{312AB20F-1097-4B47-BCF7-EDFE3008F62E}" type="sibTrans" cxnId="{E8298B14-D848-4CAD-9E0E-EA6F7D2F95DC}">
      <dgm:prSet/>
      <dgm:spPr/>
      <dgm:t>
        <a:bodyPr/>
        <a:lstStyle/>
        <a:p>
          <a:endParaRPr lang="ru-RU"/>
        </a:p>
      </dgm:t>
    </dgm:pt>
    <dgm:pt modelId="{570F61FE-CCAC-4D60-9BE3-05F38742213E}">
      <dgm:prSet custT="1"/>
      <dgm:spPr/>
      <dgm:t>
        <a:bodyPr/>
        <a:lstStyle/>
        <a:p>
          <a:r>
            <a:rPr lang="uk-UA" sz="1600" dirty="0" smtClean="0"/>
            <a:t>Неефективна терморегуляція</a:t>
          </a:r>
          <a:endParaRPr lang="ru-RU" sz="1600" dirty="0"/>
        </a:p>
      </dgm:t>
    </dgm:pt>
    <dgm:pt modelId="{CE93247D-A228-45CE-B414-3246A895AA51}" type="parTrans" cxnId="{3FEADA27-E481-4A94-A066-E54A22680EB1}">
      <dgm:prSet/>
      <dgm:spPr/>
      <dgm:t>
        <a:bodyPr/>
        <a:lstStyle/>
        <a:p>
          <a:endParaRPr lang="ru-RU"/>
        </a:p>
      </dgm:t>
    </dgm:pt>
    <dgm:pt modelId="{A6B39922-2066-4B98-B60A-516DE6F79ACA}" type="sibTrans" cxnId="{3FEADA27-E481-4A94-A066-E54A22680EB1}">
      <dgm:prSet/>
      <dgm:spPr/>
      <dgm:t>
        <a:bodyPr/>
        <a:lstStyle/>
        <a:p>
          <a:endParaRPr lang="ru-RU"/>
        </a:p>
      </dgm:t>
    </dgm:pt>
    <dgm:pt modelId="{D359ABCA-E691-47B6-8F20-BB5E6A6ACD56}">
      <dgm:prSet custT="1"/>
      <dgm:spPr/>
      <dgm:t>
        <a:bodyPr/>
        <a:lstStyle/>
        <a:p>
          <a:r>
            <a:rPr lang="uk-UA" sz="1600" dirty="0" smtClean="0"/>
            <a:t>Раннє </a:t>
          </a:r>
          <a:r>
            <a:rPr lang="en-US" sz="1600" dirty="0" err="1" smtClean="0"/>
            <a:t>adrenarche</a:t>
          </a:r>
          <a:endParaRPr lang="ru-RU" sz="1600" dirty="0"/>
        </a:p>
      </dgm:t>
    </dgm:pt>
    <dgm:pt modelId="{A0CB9F4D-5094-468C-B8D3-C1C46E33174B}" type="parTrans" cxnId="{E803565C-119B-4E56-AE4B-3F455C9B82C1}">
      <dgm:prSet/>
      <dgm:spPr/>
      <dgm:t>
        <a:bodyPr/>
        <a:lstStyle/>
        <a:p>
          <a:endParaRPr lang="ru-RU"/>
        </a:p>
      </dgm:t>
    </dgm:pt>
    <dgm:pt modelId="{B5B8EB05-935C-490D-ABA0-CDA692BB0441}" type="sibTrans" cxnId="{E803565C-119B-4E56-AE4B-3F455C9B82C1}">
      <dgm:prSet/>
      <dgm:spPr/>
      <dgm:t>
        <a:bodyPr/>
        <a:lstStyle/>
        <a:p>
          <a:endParaRPr lang="ru-RU"/>
        </a:p>
      </dgm:t>
    </dgm:pt>
    <dgm:pt modelId="{58DF0BAA-89D7-4220-8EA1-74E545878EDF}">
      <dgm:prSet custT="1"/>
      <dgm:spPr/>
      <dgm:t>
        <a:bodyPr/>
        <a:lstStyle/>
        <a:p>
          <a:r>
            <a:rPr lang="uk-UA" sz="1600" dirty="0" smtClean="0"/>
            <a:t>остеопороз</a:t>
          </a:r>
          <a:endParaRPr lang="ru-RU" sz="1600" dirty="0"/>
        </a:p>
      </dgm:t>
    </dgm:pt>
    <dgm:pt modelId="{E2F515CB-343F-4231-ADD1-92D77B9919C9}" type="parTrans" cxnId="{754FE129-F1B2-49D2-938B-DE8E67D46B8A}">
      <dgm:prSet/>
      <dgm:spPr/>
      <dgm:t>
        <a:bodyPr/>
        <a:lstStyle/>
        <a:p>
          <a:endParaRPr lang="ru-RU"/>
        </a:p>
      </dgm:t>
    </dgm:pt>
    <dgm:pt modelId="{502F3027-C93C-4A5A-BC75-89F75F211433}" type="sibTrans" cxnId="{754FE129-F1B2-49D2-938B-DE8E67D46B8A}">
      <dgm:prSet/>
      <dgm:spPr/>
      <dgm:t>
        <a:bodyPr/>
        <a:lstStyle/>
        <a:p>
          <a:endParaRPr lang="ru-RU"/>
        </a:p>
      </dgm:t>
    </dgm:pt>
    <dgm:pt modelId="{EF0F7487-74F9-4D02-B79B-E07627DB4DA0}">
      <dgm:prSet/>
      <dgm:spPr/>
      <dgm:t>
        <a:bodyPr/>
        <a:lstStyle/>
        <a:p>
          <a:r>
            <a:rPr lang="uk-UA" dirty="0" smtClean="0"/>
            <a:t>Сколіоз</a:t>
          </a:r>
          <a:endParaRPr lang="ru-RU" dirty="0"/>
        </a:p>
      </dgm:t>
    </dgm:pt>
    <dgm:pt modelId="{1A0155C0-6D6C-4F66-B159-070F1752C97A}" type="parTrans" cxnId="{79862AF4-8BD9-41F1-8FF9-9B9B98A3AE71}">
      <dgm:prSet/>
      <dgm:spPr/>
      <dgm:t>
        <a:bodyPr/>
        <a:lstStyle/>
        <a:p>
          <a:endParaRPr lang="ru-RU"/>
        </a:p>
      </dgm:t>
    </dgm:pt>
    <dgm:pt modelId="{CF41337C-ED2B-4DFA-9369-B23080EBD18B}" type="sibTrans" cxnId="{79862AF4-8BD9-41F1-8FF9-9B9B98A3AE71}">
      <dgm:prSet/>
      <dgm:spPr/>
      <dgm:t>
        <a:bodyPr/>
        <a:lstStyle/>
        <a:p>
          <a:endParaRPr lang="ru-RU"/>
        </a:p>
      </dgm:t>
    </dgm:pt>
    <dgm:pt modelId="{ABC46D4B-71E2-4B94-A118-47831F77FBA3}">
      <dgm:prSet/>
      <dgm:spPr/>
      <dgm:t>
        <a:bodyPr/>
        <a:lstStyle/>
        <a:p>
          <a:r>
            <a:rPr lang="uk-UA" dirty="0" smtClean="0"/>
            <a:t>кіфоз</a:t>
          </a:r>
          <a:endParaRPr lang="ru-RU" dirty="0"/>
        </a:p>
      </dgm:t>
    </dgm:pt>
    <dgm:pt modelId="{E52516C4-2FA9-4C8F-ABB2-D95DC058DC7C}" type="parTrans" cxnId="{5D38135F-3E3E-4F1C-9CA0-F5A7888B42E4}">
      <dgm:prSet/>
      <dgm:spPr/>
      <dgm:t>
        <a:bodyPr/>
        <a:lstStyle/>
        <a:p>
          <a:endParaRPr lang="ru-RU"/>
        </a:p>
      </dgm:t>
    </dgm:pt>
    <dgm:pt modelId="{4199F1EC-6874-4467-95FC-E8EAC22BBB31}" type="sibTrans" cxnId="{5D38135F-3E3E-4F1C-9CA0-F5A7888B42E4}">
      <dgm:prSet/>
      <dgm:spPr/>
      <dgm:t>
        <a:bodyPr/>
        <a:lstStyle/>
        <a:p>
          <a:endParaRPr lang="ru-RU"/>
        </a:p>
      </dgm:t>
    </dgm:pt>
    <dgm:pt modelId="{AEA176E2-9ADC-468A-A41B-EA08439E8F1E}">
      <dgm:prSet/>
      <dgm:spPr/>
      <dgm:t>
        <a:bodyPr/>
        <a:lstStyle/>
        <a:p>
          <a:r>
            <a:rPr lang="uk-UA" dirty="0" smtClean="0"/>
            <a:t>Вміло складають </a:t>
          </a:r>
          <a:r>
            <a:rPr lang="uk-UA" dirty="0" err="1" smtClean="0"/>
            <a:t>картинки-пазли</a:t>
          </a:r>
          <a:endParaRPr lang="ru-RU" dirty="0"/>
        </a:p>
      </dgm:t>
    </dgm:pt>
    <dgm:pt modelId="{320FF890-D698-401D-8285-160B592535DE}" type="parTrans" cxnId="{93309FFB-56B2-4C36-84FC-AEE7CBE78C68}">
      <dgm:prSet/>
      <dgm:spPr/>
      <dgm:t>
        <a:bodyPr/>
        <a:lstStyle/>
        <a:p>
          <a:endParaRPr lang="ru-RU"/>
        </a:p>
      </dgm:t>
    </dgm:pt>
    <dgm:pt modelId="{16DA97FF-66CD-4AE7-9F87-D049BD340F62}" type="sibTrans" cxnId="{93309FFB-56B2-4C36-84FC-AEE7CBE78C68}">
      <dgm:prSet/>
      <dgm:spPr/>
      <dgm:t>
        <a:bodyPr/>
        <a:lstStyle/>
        <a:p>
          <a:endParaRPr lang="ru-RU"/>
        </a:p>
      </dgm:t>
    </dgm:pt>
    <dgm:pt modelId="{FB94C9E6-8ACB-461F-85B9-2D72C662EB07}" type="pres">
      <dgm:prSet presAssocID="{B73ED399-53E0-4397-ABC1-F7DE4CE82B0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0BC3942-96F1-41B2-BE65-5BEEDA0CC125}" type="pres">
      <dgm:prSet presAssocID="{7BF212F7-39D1-4259-A358-CE799B124F38}" presName="linNode" presStyleCnt="0"/>
      <dgm:spPr/>
    </dgm:pt>
    <dgm:pt modelId="{401AD90C-EBE8-43E9-B29C-6E129525E9B3}" type="pres">
      <dgm:prSet presAssocID="{7BF212F7-39D1-4259-A358-CE799B124F38}" presName="parent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D24D87-7C78-4AC1-9A74-FEB85DDA5719}" type="pres">
      <dgm:prSet presAssocID="{7BF212F7-39D1-4259-A358-CE799B124F38}" presName="childShp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F78477-CAA6-43F7-92C9-F9BA0511DF33}" type="pres">
      <dgm:prSet presAssocID="{B671D393-2A1F-44E2-B4A1-735F320EA836}" presName="spacing" presStyleCnt="0"/>
      <dgm:spPr/>
    </dgm:pt>
    <dgm:pt modelId="{482D5284-E4E9-4AB9-AFE3-3C026B8255E0}" type="pres">
      <dgm:prSet presAssocID="{6FEA04F4-A878-44CA-BE67-99D33CF702F8}" presName="linNode" presStyleCnt="0"/>
      <dgm:spPr/>
    </dgm:pt>
    <dgm:pt modelId="{3761D668-FFA8-4960-AB3C-A53F7D6BF69D}" type="pres">
      <dgm:prSet presAssocID="{6FEA04F4-A878-44CA-BE67-99D33CF702F8}" presName="parent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823A4C-F7C9-4887-AEB2-F313CAF83184}" type="pres">
      <dgm:prSet presAssocID="{6FEA04F4-A878-44CA-BE67-99D33CF702F8}" presName="childShp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A8983F-AC25-45E5-99FE-32B0FE33BE04}" type="pres">
      <dgm:prSet presAssocID="{3757C19B-92D9-4AD4-918E-1370502F6366}" presName="spacing" presStyleCnt="0"/>
      <dgm:spPr/>
    </dgm:pt>
    <dgm:pt modelId="{1CD6644D-F4D4-41A8-A1A0-43C077D34B13}" type="pres">
      <dgm:prSet presAssocID="{94DBB6B3-C1AE-4631-81A7-FD33357E0A2D}" presName="linNode" presStyleCnt="0"/>
      <dgm:spPr/>
    </dgm:pt>
    <dgm:pt modelId="{6D0F238A-0667-4AE9-9FC5-ED491702F28A}" type="pres">
      <dgm:prSet presAssocID="{94DBB6B3-C1AE-4631-81A7-FD33357E0A2D}" presName="parent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C83547-410D-46AE-8A38-D24F2ABF388D}" type="pres">
      <dgm:prSet presAssocID="{94DBB6B3-C1AE-4631-81A7-FD33357E0A2D}" presName="childShp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E19138-AF24-4102-9605-1D70A3EF9A13}" type="pres">
      <dgm:prSet presAssocID="{C9D5A9CA-8C88-4400-AC46-1364BB6F9F1B}" presName="spacing" presStyleCnt="0"/>
      <dgm:spPr/>
    </dgm:pt>
    <dgm:pt modelId="{DA91773F-624E-43E5-AE61-860BEC28416E}" type="pres">
      <dgm:prSet presAssocID="{70752CA3-1D0E-479E-9FDE-8B6F5569C3F5}" presName="linNode" presStyleCnt="0"/>
      <dgm:spPr/>
    </dgm:pt>
    <dgm:pt modelId="{537F1E56-174A-4A08-9181-6BA1AF18DDED}" type="pres">
      <dgm:prSet presAssocID="{70752CA3-1D0E-479E-9FDE-8B6F5569C3F5}" presName="parent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6ED250-9EA4-4EE0-8A1D-3F8461CFA294}" type="pres">
      <dgm:prSet presAssocID="{70752CA3-1D0E-479E-9FDE-8B6F5569C3F5}" presName="childShp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CA5DF0-D514-438B-97A0-5176EBD83C3A}" type="pres">
      <dgm:prSet presAssocID="{0F772C22-3C50-426E-9454-5901AF322BEA}" presName="spacing" presStyleCnt="0"/>
      <dgm:spPr/>
    </dgm:pt>
    <dgm:pt modelId="{2DA051D6-13BB-464F-9B8C-915744699B92}" type="pres">
      <dgm:prSet presAssocID="{2F9E4CCB-7CC5-4497-AC1D-4F75A7F33B46}" presName="linNode" presStyleCnt="0"/>
      <dgm:spPr/>
    </dgm:pt>
    <dgm:pt modelId="{03C66858-9316-4C30-9A3D-FCBBE47BB5CE}" type="pres">
      <dgm:prSet presAssocID="{2F9E4CCB-7CC5-4497-AC1D-4F75A7F33B46}" presName="parent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604D35-9975-4A1B-B0CF-1923208DA5D9}" type="pres">
      <dgm:prSet presAssocID="{2F9E4CCB-7CC5-4497-AC1D-4F75A7F33B46}" presName="childShp" presStyleLbl="b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93ED56-70DE-454E-A38E-D60272881928}" type="presOf" srcId="{58DF0BAA-89D7-4220-8EA1-74E545878EDF}" destId="{7CC83547-410D-46AE-8A38-D24F2ABF388D}" srcOrd="0" destOrd="2" presId="urn:microsoft.com/office/officeart/2005/8/layout/vList6"/>
    <dgm:cxn modelId="{E8298B14-D848-4CAD-9E0E-EA6F7D2F95DC}" srcId="{B73ED399-53E0-4397-ABC1-F7DE4CE82B04}" destId="{2F9E4CCB-7CC5-4497-AC1D-4F75A7F33B46}" srcOrd="4" destOrd="0" parTransId="{7CFD3BBD-4F59-477A-80CC-B6715858E7C9}" sibTransId="{312AB20F-1097-4B47-BCF7-EDFE3008F62E}"/>
    <dgm:cxn modelId="{18649005-AE3B-4114-A7E4-D474D0D5D7F5}" type="presOf" srcId="{EF0F7487-74F9-4D02-B79B-E07627DB4DA0}" destId="{BD6ED250-9EA4-4EE0-8A1D-3F8461CFA294}" srcOrd="0" destOrd="0" presId="urn:microsoft.com/office/officeart/2005/8/layout/vList6"/>
    <dgm:cxn modelId="{EC5479DC-F15A-43E6-A742-6866ECE1C2BC}" srcId="{B73ED399-53E0-4397-ABC1-F7DE4CE82B04}" destId="{94DBB6B3-C1AE-4631-81A7-FD33357E0A2D}" srcOrd="2" destOrd="0" parTransId="{E6C53D8E-77C4-4AE1-8A54-CDD5ED6E7420}" sibTransId="{C9D5A9CA-8C88-4400-AC46-1364BB6F9F1B}"/>
    <dgm:cxn modelId="{8005529B-9209-4044-8DF8-9D57A5161AC9}" srcId="{6FEA04F4-A878-44CA-BE67-99D33CF702F8}" destId="{89335465-BFBC-4D23-996C-53FB36714647}" srcOrd="0" destOrd="0" parTransId="{F5C3C9AD-27E0-49E0-BC7A-7B16ED2E6517}" sibTransId="{1D774BFC-F7C9-4801-AE27-1F35AB074BC0}"/>
    <dgm:cxn modelId="{A8D883A6-4CAE-457B-8006-2ED7BE72583F}" type="presOf" srcId="{70752CA3-1D0E-479E-9FDE-8B6F5569C3F5}" destId="{537F1E56-174A-4A08-9181-6BA1AF18DDED}" srcOrd="0" destOrd="0" presId="urn:microsoft.com/office/officeart/2005/8/layout/vList6"/>
    <dgm:cxn modelId="{D5B21D8A-377A-442D-AC3A-4D33C5096F2A}" type="presOf" srcId="{89335465-BFBC-4D23-996C-53FB36714647}" destId="{52823A4C-F7C9-4887-AEB2-F313CAF83184}" srcOrd="0" destOrd="0" presId="urn:microsoft.com/office/officeart/2005/8/layout/vList6"/>
    <dgm:cxn modelId="{90FD37EE-DDF7-425E-9486-679142330BFD}" type="presOf" srcId="{6FEA04F4-A878-44CA-BE67-99D33CF702F8}" destId="{3761D668-FFA8-4960-AB3C-A53F7D6BF69D}" srcOrd="0" destOrd="0" presId="urn:microsoft.com/office/officeart/2005/8/layout/vList6"/>
    <dgm:cxn modelId="{3FEADA27-E481-4A94-A066-E54A22680EB1}" srcId="{94DBB6B3-C1AE-4631-81A7-FD33357E0A2D}" destId="{570F61FE-CCAC-4D60-9BE3-05F38742213E}" srcOrd="0" destOrd="0" parTransId="{CE93247D-A228-45CE-B414-3246A895AA51}" sibTransId="{A6B39922-2066-4B98-B60A-516DE6F79ACA}"/>
    <dgm:cxn modelId="{CB208CD5-10FD-4D38-B73E-46483DE8A2E2}" type="presOf" srcId="{9991CB42-E36C-4A97-9DA7-3BEE2EFAC12F}" destId="{59D24D87-7C78-4AC1-9A74-FEB85DDA5719}" srcOrd="0" destOrd="1" presId="urn:microsoft.com/office/officeart/2005/8/layout/vList6"/>
    <dgm:cxn modelId="{F9ACDE56-AC93-4721-9391-806C3A1B6C3F}" srcId="{7BF212F7-39D1-4259-A358-CE799B124F38}" destId="{79C511AB-3AE4-4F54-BE57-04AB3753FE6E}" srcOrd="0" destOrd="0" parTransId="{69E983B1-D357-4C8F-8063-869FFAB03841}" sibTransId="{F5B098B3-B4C7-4F8A-83EE-2CF83518CF04}"/>
    <dgm:cxn modelId="{D875938F-D5D4-4C18-9371-41767596F98B}" srcId="{B73ED399-53E0-4397-ABC1-F7DE4CE82B04}" destId="{6FEA04F4-A878-44CA-BE67-99D33CF702F8}" srcOrd="1" destOrd="0" parTransId="{B874CD0A-EE36-40D3-9AAD-0F60AE752A00}" sibTransId="{3757C19B-92D9-4AD4-918E-1370502F6366}"/>
    <dgm:cxn modelId="{1DC95184-DA19-465E-983F-D55FF9EE444E}" type="presOf" srcId="{570F61FE-CCAC-4D60-9BE3-05F38742213E}" destId="{7CC83547-410D-46AE-8A38-D24F2ABF388D}" srcOrd="0" destOrd="0" presId="urn:microsoft.com/office/officeart/2005/8/layout/vList6"/>
    <dgm:cxn modelId="{EF493EE7-0C2F-4D1B-A325-98322C88AF83}" srcId="{B73ED399-53E0-4397-ABC1-F7DE4CE82B04}" destId="{7BF212F7-39D1-4259-A358-CE799B124F38}" srcOrd="0" destOrd="0" parTransId="{7A4279DD-BFCA-4FAE-BA5E-A52CEB992A6A}" sibTransId="{B671D393-2A1F-44E2-B4A1-735F320EA836}"/>
    <dgm:cxn modelId="{79862AF4-8BD9-41F1-8FF9-9B9B98A3AE71}" srcId="{70752CA3-1D0E-479E-9FDE-8B6F5569C3F5}" destId="{EF0F7487-74F9-4D02-B79B-E07627DB4DA0}" srcOrd="0" destOrd="0" parTransId="{1A0155C0-6D6C-4F66-B159-070F1752C97A}" sibTransId="{CF41337C-ED2B-4DFA-9369-B23080EBD18B}"/>
    <dgm:cxn modelId="{E803565C-119B-4E56-AE4B-3F455C9B82C1}" srcId="{94DBB6B3-C1AE-4631-81A7-FD33357E0A2D}" destId="{D359ABCA-E691-47B6-8F20-BB5E6A6ACD56}" srcOrd="1" destOrd="0" parTransId="{A0CB9F4D-5094-468C-B8D3-C1C46E33174B}" sibTransId="{B5B8EB05-935C-490D-ABA0-CDA692BB0441}"/>
    <dgm:cxn modelId="{9BCF291E-7834-4386-B86E-0D6A072DACEC}" type="presOf" srcId="{ABC46D4B-71E2-4B94-A118-47831F77FBA3}" destId="{BD6ED250-9EA4-4EE0-8A1D-3F8461CFA294}" srcOrd="0" destOrd="1" presId="urn:microsoft.com/office/officeart/2005/8/layout/vList6"/>
    <dgm:cxn modelId="{93309FFB-56B2-4C36-84FC-AEE7CBE78C68}" srcId="{2F9E4CCB-7CC5-4497-AC1D-4F75A7F33B46}" destId="{AEA176E2-9ADC-468A-A41B-EA08439E8F1E}" srcOrd="0" destOrd="0" parTransId="{320FF890-D698-401D-8285-160B592535DE}" sibTransId="{16DA97FF-66CD-4AE7-9F87-D049BD340F62}"/>
    <dgm:cxn modelId="{0551FF0E-86C2-4F88-88A2-74B1E36DB09B}" type="presOf" srcId="{7BF212F7-39D1-4259-A358-CE799B124F38}" destId="{401AD90C-EBE8-43E9-B29C-6E129525E9B3}" srcOrd="0" destOrd="0" presId="urn:microsoft.com/office/officeart/2005/8/layout/vList6"/>
    <dgm:cxn modelId="{F1C931D0-B74F-40AA-8B12-5E3DB91EFA98}" type="presOf" srcId="{AEA176E2-9ADC-468A-A41B-EA08439E8F1E}" destId="{B6604D35-9975-4A1B-B0CF-1923208DA5D9}" srcOrd="0" destOrd="0" presId="urn:microsoft.com/office/officeart/2005/8/layout/vList6"/>
    <dgm:cxn modelId="{5857CE76-477A-484E-9101-49225D5B84FB}" srcId="{7BF212F7-39D1-4259-A358-CE799B124F38}" destId="{9991CB42-E36C-4A97-9DA7-3BEE2EFAC12F}" srcOrd="1" destOrd="0" parTransId="{0D8719E3-6901-41A2-927C-1CF52EDCEF05}" sibTransId="{F964C0A3-F8C1-4513-85CB-B7A9BCED29EC}"/>
    <dgm:cxn modelId="{5D38135F-3E3E-4F1C-9CA0-F5A7888B42E4}" srcId="{70752CA3-1D0E-479E-9FDE-8B6F5569C3F5}" destId="{ABC46D4B-71E2-4B94-A118-47831F77FBA3}" srcOrd="1" destOrd="0" parTransId="{E52516C4-2FA9-4C8F-ABB2-D95DC058DC7C}" sibTransId="{4199F1EC-6874-4467-95FC-E8EAC22BBB31}"/>
    <dgm:cxn modelId="{CB97D5D1-401C-4446-8744-D484A9B77D20}" srcId="{B73ED399-53E0-4397-ABC1-F7DE4CE82B04}" destId="{70752CA3-1D0E-479E-9FDE-8B6F5569C3F5}" srcOrd="3" destOrd="0" parTransId="{6E46B9CD-B563-4353-A0D6-C915E659F246}" sibTransId="{0F772C22-3C50-426E-9454-5901AF322BEA}"/>
    <dgm:cxn modelId="{4D5A10D7-5955-4ABB-9490-55114131B1FF}" type="presOf" srcId="{2F9E4CCB-7CC5-4497-AC1D-4F75A7F33B46}" destId="{03C66858-9316-4C30-9A3D-FCBBE47BB5CE}" srcOrd="0" destOrd="0" presId="urn:microsoft.com/office/officeart/2005/8/layout/vList6"/>
    <dgm:cxn modelId="{B149784E-E8CF-4E02-8FE7-FE86C45EF726}" type="presOf" srcId="{79C511AB-3AE4-4F54-BE57-04AB3753FE6E}" destId="{59D24D87-7C78-4AC1-9A74-FEB85DDA5719}" srcOrd="0" destOrd="0" presId="urn:microsoft.com/office/officeart/2005/8/layout/vList6"/>
    <dgm:cxn modelId="{CD0EE4B7-E291-4397-A3F8-E20F7E975FC9}" type="presOf" srcId="{94DBB6B3-C1AE-4631-81A7-FD33357E0A2D}" destId="{6D0F238A-0667-4AE9-9FC5-ED491702F28A}" srcOrd="0" destOrd="0" presId="urn:microsoft.com/office/officeart/2005/8/layout/vList6"/>
    <dgm:cxn modelId="{1A4AB309-9380-4E8E-8FB3-C36B226876EB}" type="presOf" srcId="{D359ABCA-E691-47B6-8F20-BB5E6A6ACD56}" destId="{7CC83547-410D-46AE-8A38-D24F2ABF388D}" srcOrd="0" destOrd="1" presId="urn:microsoft.com/office/officeart/2005/8/layout/vList6"/>
    <dgm:cxn modelId="{754FE129-F1B2-49D2-938B-DE8E67D46B8A}" srcId="{94DBB6B3-C1AE-4631-81A7-FD33357E0A2D}" destId="{58DF0BAA-89D7-4220-8EA1-74E545878EDF}" srcOrd="2" destOrd="0" parTransId="{E2F515CB-343F-4231-ADD1-92D77B9919C9}" sibTransId="{502F3027-C93C-4A5A-BC75-89F75F211433}"/>
    <dgm:cxn modelId="{5D411A89-78D5-4160-8B56-7EDDC9239E04}" type="presOf" srcId="{B73ED399-53E0-4397-ABC1-F7DE4CE82B04}" destId="{FB94C9E6-8ACB-461F-85B9-2D72C662EB07}" srcOrd="0" destOrd="0" presId="urn:microsoft.com/office/officeart/2005/8/layout/vList6"/>
    <dgm:cxn modelId="{29743397-56F5-4264-B8BC-53EC0D0CA380}" type="presParOf" srcId="{FB94C9E6-8ACB-461F-85B9-2D72C662EB07}" destId="{10BC3942-96F1-41B2-BE65-5BEEDA0CC125}" srcOrd="0" destOrd="0" presId="urn:microsoft.com/office/officeart/2005/8/layout/vList6"/>
    <dgm:cxn modelId="{8EAA6FCF-4EF1-46F2-B428-8F92F220904D}" type="presParOf" srcId="{10BC3942-96F1-41B2-BE65-5BEEDA0CC125}" destId="{401AD90C-EBE8-43E9-B29C-6E129525E9B3}" srcOrd="0" destOrd="0" presId="urn:microsoft.com/office/officeart/2005/8/layout/vList6"/>
    <dgm:cxn modelId="{17BFC5DF-678A-4094-A8D4-C78E795D3E9E}" type="presParOf" srcId="{10BC3942-96F1-41B2-BE65-5BEEDA0CC125}" destId="{59D24D87-7C78-4AC1-9A74-FEB85DDA5719}" srcOrd="1" destOrd="0" presId="urn:microsoft.com/office/officeart/2005/8/layout/vList6"/>
    <dgm:cxn modelId="{A84CD4FF-EAE6-4D30-A94A-C8CB52D549AC}" type="presParOf" srcId="{FB94C9E6-8ACB-461F-85B9-2D72C662EB07}" destId="{59F78477-CAA6-43F7-92C9-F9BA0511DF33}" srcOrd="1" destOrd="0" presId="urn:microsoft.com/office/officeart/2005/8/layout/vList6"/>
    <dgm:cxn modelId="{3473D6FF-1A43-4AC8-804C-34CE847F4E75}" type="presParOf" srcId="{FB94C9E6-8ACB-461F-85B9-2D72C662EB07}" destId="{482D5284-E4E9-4AB9-AFE3-3C026B8255E0}" srcOrd="2" destOrd="0" presId="urn:microsoft.com/office/officeart/2005/8/layout/vList6"/>
    <dgm:cxn modelId="{E70FDE30-3AD6-4279-AEAC-DD16CA23F451}" type="presParOf" srcId="{482D5284-E4E9-4AB9-AFE3-3C026B8255E0}" destId="{3761D668-FFA8-4960-AB3C-A53F7D6BF69D}" srcOrd="0" destOrd="0" presId="urn:microsoft.com/office/officeart/2005/8/layout/vList6"/>
    <dgm:cxn modelId="{80948DD2-1B18-4BFD-ADAD-E3DBBF75F739}" type="presParOf" srcId="{482D5284-E4E9-4AB9-AFE3-3C026B8255E0}" destId="{52823A4C-F7C9-4887-AEB2-F313CAF83184}" srcOrd="1" destOrd="0" presId="urn:microsoft.com/office/officeart/2005/8/layout/vList6"/>
    <dgm:cxn modelId="{B46646B2-2CC4-4B34-A226-F0B4B2C39413}" type="presParOf" srcId="{FB94C9E6-8ACB-461F-85B9-2D72C662EB07}" destId="{1FA8983F-AC25-45E5-99FE-32B0FE33BE04}" srcOrd="3" destOrd="0" presId="urn:microsoft.com/office/officeart/2005/8/layout/vList6"/>
    <dgm:cxn modelId="{10374A17-0B0F-47E0-B174-7FD7445826C5}" type="presParOf" srcId="{FB94C9E6-8ACB-461F-85B9-2D72C662EB07}" destId="{1CD6644D-F4D4-41A8-A1A0-43C077D34B13}" srcOrd="4" destOrd="0" presId="urn:microsoft.com/office/officeart/2005/8/layout/vList6"/>
    <dgm:cxn modelId="{1B15FF35-665E-4FC4-B1AF-1E3BA8003375}" type="presParOf" srcId="{1CD6644D-F4D4-41A8-A1A0-43C077D34B13}" destId="{6D0F238A-0667-4AE9-9FC5-ED491702F28A}" srcOrd="0" destOrd="0" presId="urn:microsoft.com/office/officeart/2005/8/layout/vList6"/>
    <dgm:cxn modelId="{12A7A273-A32A-46C2-87E3-E992E305EF65}" type="presParOf" srcId="{1CD6644D-F4D4-41A8-A1A0-43C077D34B13}" destId="{7CC83547-410D-46AE-8A38-D24F2ABF388D}" srcOrd="1" destOrd="0" presId="urn:microsoft.com/office/officeart/2005/8/layout/vList6"/>
    <dgm:cxn modelId="{AB70A74B-7CA1-4B56-825E-E3FDDF8C715B}" type="presParOf" srcId="{FB94C9E6-8ACB-461F-85B9-2D72C662EB07}" destId="{54E19138-AF24-4102-9605-1D70A3EF9A13}" srcOrd="5" destOrd="0" presId="urn:microsoft.com/office/officeart/2005/8/layout/vList6"/>
    <dgm:cxn modelId="{1B0A26CF-54EF-4FCA-800B-5F6CF465DC2C}" type="presParOf" srcId="{FB94C9E6-8ACB-461F-85B9-2D72C662EB07}" destId="{DA91773F-624E-43E5-AE61-860BEC28416E}" srcOrd="6" destOrd="0" presId="urn:microsoft.com/office/officeart/2005/8/layout/vList6"/>
    <dgm:cxn modelId="{AC75EC80-E846-4552-94CD-D51F8E835A13}" type="presParOf" srcId="{DA91773F-624E-43E5-AE61-860BEC28416E}" destId="{537F1E56-174A-4A08-9181-6BA1AF18DDED}" srcOrd="0" destOrd="0" presId="urn:microsoft.com/office/officeart/2005/8/layout/vList6"/>
    <dgm:cxn modelId="{D5BA29BC-2BB6-4891-BF8F-06A6866F9AA8}" type="presParOf" srcId="{DA91773F-624E-43E5-AE61-860BEC28416E}" destId="{BD6ED250-9EA4-4EE0-8A1D-3F8461CFA294}" srcOrd="1" destOrd="0" presId="urn:microsoft.com/office/officeart/2005/8/layout/vList6"/>
    <dgm:cxn modelId="{B124296A-9139-4BC4-A849-B6E83DE507E2}" type="presParOf" srcId="{FB94C9E6-8ACB-461F-85B9-2D72C662EB07}" destId="{7ACA5DF0-D514-438B-97A0-5176EBD83C3A}" srcOrd="7" destOrd="0" presId="urn:microsoft.com/office/officeart/2005/8/layout/vList6"/>
    <dgm:cxn modelId="{D6535440-81E8-4A01-A678-629C26EF53E6}" type="presParOf" srcId="{FB94C9E6-8ACB-461F-85B9-2D72C662EB07}" destId="{2DA051D6-13BB-464F-9B8C-915744699B92}" srcOrd="8" destOrd="0" presId="urn:microsoft.com/office/officeart/2005/8/layout/vList6"/>
    <dgm:cxn modelId="{E3C0ACB1-D701-4A0A-ADC6-2A28839913F2}" type="presParOf" srcId="{2DA051D6-13BB-464F-9B8C-915744699B92}" destId="{03C66858-9316-4C30-9A3D-FCBBE47BB5CE}" srcOrd="0" destOrd="0" presId="urn:microsoft.com/office/officeart/2005/8/layout/vList6"/>
    <dgm:cxn modelId="{5892F12E-E22D-494B-A86E-279ED2EB7A45}" type="presParOf" srcId="{2DA051D6-13BB-464F-9B8C-915744699B92}" destId="{B6604D35-9975-4A1B-B0CF-1923208DA5D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0D34D08-98BF-48ED-A239-2ECD05E68D6D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56432A-2F76-4DF8-ACAF-AC5E9F59CE60}">
      <dgm:prSet phldrT="[Текст]"/>
      <dgm:spPr/>
      <dgm:t>
        <a:bodyPr/>
        <a:lstStyle/>
        <a:p>
          <a:r>
            <a:rPr lang="uk-UA" dirty="0" smtClean="0"/>
            <a:t>лікування</a:t>
          </a:r>
          <a:endParaRPr lang="ru-RU" dirty="0"/>
        </a:p>
      </dgm:t>
    </dgm:pt>
    <dgm:pt modelId="{81777536-533E-4D26-AF89-4BF88646BE5B}" type="parTrans" cxnId="{39A0E651-4D60-4323-A485-0222A80D9D06}">
      <dgm:prSet/>
      <dgm:spPr/>
      <dgm:t>
        <a:bodyPr/>
        <a:lstStyle/>
        <a:p>
          <a:endParaRPr lang="ru-RU"/>
        </a:p>
      </dgm:t>
    </dgm:pt>
    <dgm:pt modelId="{F4E57370-E7D6-4F7B-B540-33B574BDDD96}" type="sibTrans" cxnId="{39A0E651-4D60-4323-A485-0222A80D9D06}">
      <dgm:prSet/>
      <dgm:spPr/>
      <dgm:t>
        <a:bodyPr/>
        <a:lstStyle/>
        <a:p>
          <a:endParaRPr lang="ru-RU"/>
        </a:p>
      </dgm:t>
    </dgm:pt>
    <dgm:pt modelId="{4060A051-F69C-4189-8833-84CDE4876E73}">
      <dgm:prSet phldrT="[Текст]" custT="1"/>
      <dgm:spPr/>
      <dgm:t>
        <a:bodyPr/>
        <a:lstStyle/>
        <a:p>
          <a:r>
            <a:rPr lang="uk-UA" sz="1600" dirty="0" smtClean="0"/>
            <a:t>Лікування затримки росту</a:t>
          </a:r>
          <a:endParaRPr lang="ru-RU" sz="1600" dirty="0"/>
        </a:p>
      </dgm:t>
    </dgm:pt>
    <dgm:pt modelId="{0BCF0412-DBB3-41DB-A520-3EE4B02881A7}" type="parTrans" cxnId="{113FCA50-BAB8-4760-9730-AEA376C55A3E}">
      <dgm:prSet/>
      <dgm:spPr/>
      <dgm:t>
        <a:bodyPr/>
        <a:lstStyle/>
        <a:p>
          <a:endParaRPr lang="ru-RU"/>
        </a:p>
      </dgm:t>
    </dgm:pt>
    <dgm:pt modelId="{7E75F289-67C6-498A-835B-7E632278FFB0}" type="sibTrans" cxnId="{113FCA50-BAB8-4760-9730-AEA376C55A3E}">
      <dgm:prSet/>
      <dgm:spPr/>
      <dgm:t>
        <a:bodyPr/>
        <a:lstStyle/>
        <a:p>
          <a:endParaRPr lang="ru-RU"/>
        </a:p>
      </dgm:t>
    </dgm:pt>
    <dgm:pt modelId="{76E5C4AC-7B21-491C-841C-709E5884CC89}">
      <dgm:prSet phldrT="[Текст]" custT="1"/>
      <dgm:spPr/>
      <dgm:t>
        <a:bodyPr/>
        <a:lstStyle/>
        <a:p>
          <a:r>
            <a:rPr lang="uk-UA" sz="1600" dirty="0" smtClean="0"/>
            <a:t>Лікування </a:t>
          </a:r>
          <a:r>
            <a:rPr lang="uk-UA" sz="1600" dirty="0" err="1" smtClean="0"/>
            <a:t>гіпогонадизму</a:t>
          </a:r>
          <a:r>
            <a:rPr lang="uk-UA" sz="1600" dirty="0" smtClean="0"/>
            <a:t> або </a:t>
          </a:r>
          <a:r>
            <a:rPr lang="uk-UA" sz="1600" dirty="0" err="1" smtClean="0"/>
            <a:t>гіпопітуітаризму</a:t>
          </a:r>
          <a:endParaRPr lang="ru-RU" sz="1600" dirty="0"/>
        </a:p>
      </dgm:t>
    </dgm:pt>
    <dgm:pt modelId="{9572025E-5566-4155-A216-6EB717DA4362}" type="parTrans" cxnId="{6795F09E-AD32-41C9-8C0B-AAA9BF8C3887}">
      <dgm:prSet/>
      <dgm:spPr/>
      <dgm:t>
        <a:bodyPr/>
        <a:lstStyle/>
        <a:p>
          <a:endParaRPr lang="ru-RU"/>
        </a:p>
      </dgm:t>
    </dgm:pt>
    <dgm:pt modelId="{073CF926-9A97-4DC0-86A5-560A74E37646}" type="sibTrans" cxnId="{6795F09E-AD32-41C9-8C0B-AAA9BF8C3887}">
      <dgm:prSet/>
      <dgm:spPr/>
      <dgm:t>
        <a:bodyPr/>
        <a:lstStyle/>
        <a:p>
          <a:endParaRPr lang="ru-RU"/>
        </a:p>
      </dgm:t>
    </dgm:pt>
    <dgm:pt modelId="{701A6D09-5A40-470F-B647-A7C70D2F9488}">
      <dgm:prSet phldrT="[Текст]"/>
      <dgm:spPr/>
      <dgm:t>
        <a:bodyPr/>
        <a:lstStyle/>
        <a:p>
          <a:r>
            <a:rPr lang="uk-UA" dirty="0" smtClean="0"/>
            <a:t>Терапія поведінкових проблем</a:t>
          </a:r>
          <a:endParaRPr lang="ru-RU" dirty="0"/>
        </a:p>
      </dgm:t>
    </dgm:pt>
    <dgm:pt modelId="{88CFD8C2-0F95-41A1-9B87-43C68B206913}" type="parTrans" cxnId="{DCF8A3B2-0069-49AC-9379-6D36B880D141}">
      <dgm:prSet/>
      <dgm:spPr/>
      <dgm:t>
        <a:bodyPr/>
        <a:lstStyle/>
        <a:p>
          <a:endParaRPr lang="ru-RU"/>
        </a:p>
      </dgm:t>
    </dgm:pt>
    <dgm:pt modelId="{F5578C13-A3FC-4F9A-AF50-FAF4E22A39DF}" type="sibTrans" cxnId="{DCF8A3B2-0069-49AC-9379-6D36B880D141}">
      <dgm:prSet/>
      <dgm:spPr/>
      <dgm:t>
        <a:bodyPr/>
        <a:lstStyle/>
        <a:p>
          <a:endParaRPr lang="ru-RU"/>
        </a:p>
      </dgm:t>
    </dgm:pt>
    <dgm:pt modelId="{2527340D-7945-442D-B371-848588D57C3E}">
      <dgm:prSet custT="1"/>
      <dgm:spPr/>
      <dgm:t>
        <a:bodyPr/>
        <a:lstStyle/>
        <a:p>
          <a:r>
            <a:rPr lang="ru-RU" sz="1600" dirty="0" err="1" smtClean="0"/>
            <a:t>Початкова</a:t>
          </a:r>
          <a:r>
            <a:rPr lang="ru-RU" sz="1600" dirty="0" smtClean="0"/>
            <a:t> </a:t>
          </a:r>
          <a:r>
            <a:rPr lang="ru-RU" sz="1600" dirty="0" err="1" smtClean="0"/>
            <a:t>корекція</a:t>
          </a:r>
          <a:r>
            <a:rPr lang="ru-RU" sz="1600" dirty="0" smtClean="0"/>
            <a:t> </a:t>
          </a:r>
          <a:r>
            <a:rPr lang="ru-RU" sz="1600" dirty="0" err="1" smtClean="0"/>
            <a:t>м’язевої</a:t>
          </a:r>
          <a:r>
            <a:rPr lang="ru-RU" sz="1600" dirty="0" smtClean="0"/>
            <a:t> </a:t>
          </a:r>
          <a:r>
            <a:rPr lang="ru-RU" sz="1600" dirty="0" err="1" smtClean="0"/>
            <a:t>гіпотонії</a:t>
          </a:r>
          <a:r>
            <a:rPr lang="ru-RU" sz="1600" dirty="0" smtClean="0"/>
            <a:t> </a:t>
          </a:r>
          <a:r>
            <a:rPr lang="ru-RU" sz="1600" dirty="0" err="1" smtClean="0"/>
            <a:t>або</a:t>
          </a:r>
          <a:r>
            <a:rPr lang="ru-RU" sz="1600" dirty="0" smtClean="0"/>
            <a:t> проблем </a:t>
          </a:r>
          <a:r>
            <a:rPr lang="ru-RU" sz="1600" dirty="0" err="1" smtClean="0"/>
            <a:t>вигодовування</a:t>
          </a:r>
          <a:r>
            <a:rPr lang="ru-RU" sz="1600" dirty="0" smtClean="0"/>
            <a:t> </a:t>
          </a:r>
          <a:endParaRPr lang="ru-RU" sz="1600" dirty="0"/>
        </a:p>
      </dgm:t>
    </dgm:pt>
    <dgm:pt modelId="{C5794535-C430-4F8B-BA27-15196A6B356A}" type="parTrans" cxnId="{2D260E5B-BB82-403F-96C4-5B9F7EADDC34}">
      <dgm:prSet/>
      <dgm:spPr/>
      <dgm:t>
        <a:bodyPr/>
        <a:lstStyle/>
        <a:p>
          <a:endParaRPr lang="ru-RU"/>
        </a:p>
      </dgm:t>
    </dgm:pt>
    <dgm:pt modelId="{96BB7B1D-973C-47BB-BDCC-B7E05563C6DF}" type="sibTrans" cxnId="{2D260E5B-BB82-403F-96C4-5B9F7EADDC34}">
      <dgm:prSet/>
      <dgm:spPr/>
      <dgm:t>
        <a:bodyPr/>
        <a:lstStyle/>
        <a:p>
          <a:endParaRPr lang="ru-RU"/>
        </a:p>
      </dgm:t>
    </dgm:pt>
    <dgm:pt modelId="{50A39F90-7948-4A2A-9A26-34DA61969C05}">
      <dgm:prSet/>
      <dgm:spPr/>
      <dgm:t>
        <a:bodyPr/>
        <a:lstStyle/>
        <a:p>
          <a:r>
            <a:rPr lang="ru-RU" smtClean="0"/>
            <a:t>Лікування ожиріння </a:t>
          </a:r>
          <a:endParaRPr lang="ru-RU"/>
        </a:p>
      </dgm:t>
    </dgm:pt>
    <dgm:pt modelId="{A9DC3B2A-790A-4709-B6F5-1A1731970422}" type="parTrans" cxnId="{C2F58FCE-AC74-48E3-AF73-89F23C6B160E}">
      <dgm:prSet/>
      <dgm:spPr/>
      <dgm:t>
        <a:bodyPr/>
        <a:lstStyle/>
        <a:p>
          <a:endParaRPr lang="ru-RU"/>
        </a:p>
      </dgm:t>
    </dgm:pt>
    <dgm:pt modelId="{BE05DF0C-9F0D-423C-AF5B-ABEEC75EF9DA}" type="sibTrans" cxnId="{C2F58FCE-AC74-48E3-AF73-89F23C6B160E}">
      <dgm:prSet/>
      <dgm:spPr/>
      <dgm:t>
        <a:bodyPr/>
        <a:lstStyle/>
        <a:p>
          <a:endParaRPr lang="ru-RU"/>
        </a:p>
      </dgm:t>
    </dgm:pt>
    <dgm:pt modelId="{5DBCDB33-5A95-49F8-A5C9-152B47999AF5}">
      <dgm:prSet/>
      <dgm:spPr/>
      <dgm:t>
        <a:bodyPr/>
        <a:lstStyle/>
        <a:p>
          <a:r>
            <a:rPr lang="uk-UA" dirty="0" smtClean="0"/>
            <a:t>Лікування інших ускладнень СПВ</a:t>
          </a:r>
          <a:endParaRPr lang="ru-RU" dirty="0"/>
        </a:p>
      </dgm:t>
    </dgm:pt>
    <dgm:pt modelId="{1ABD8395-836E-45C2-9922-EF76C8AFE1C7}" type="parTrans" cxnId="{0D19A4FD-94B2-47E7-8DA0-9A17C3B9677A}">
      <dgm:prSet/>
      <dgm:spPr/>
      <dgm:t>
        <a:bodyPr/>
        <a:lstStyle/>
        <a:p>
          <a:endParaRPr lang="ru-RU"/>
        </a:p>
      </dgm:t>
    </dgm:pt>
    <dgm:pt modelId="{480F14C0-0629-41EF-9B0C-4C1FD36529D9}" type="sibTrans" cxnId="{0D19A4FD-94B2-47E7-8DA0-9A17C3B9677A}">
      <dgm:prSet/>
      <dgm:spPr/>
      <dgm:t>
        <a:bodyPr/>
        <a:lstStyle/>
        <a:p>
          <a:endParaRPr lang="ru-RU"/>
        </a:p>
      </dgm:t>
    </dgm:pt>
    <dgm:pt modelId="{C5CBC9BF-A077-422F-B76E-1CDFE31E3595}" type="pres">
      <dgm:prSet presAssocID="{F0D34D08-98BF-48ED-A239-2ECD05E68D6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A9F0D1-7608-4937-8722-5CE27A4F17CB}" type="pres">
      <dgm:prSet presAssocID="{0856432A-2F76-4DF8-ACAF-AC5E9F59CE60}" presName="centerShape" presStyleLbl="node0" presStyleIdx="0" presStyleCnt="1"/>
      <dgm:spPr/>
      <dgm:t>
        <a:bodyPr/>
        <a:lstStyle/>
        <a:p>
          <a:endParaRPr lang="ru-RU"/>
        </a:p>
      </dgm:t>
    </dgm:pt>
    <dgm:pt modelId="{C1B5A9A0-54B4-4DFF-8999-18A9440924E0}" type="pres">
      <dgm:prSet presAssocID="{0BCF0412-DBB3-41DB-A520-3EE4B02881A7}" presName="parTrans" presStyleLbl="bgSibTrans2D1" presStyleIdx="0" presStyleCnt="6"/>
      <dgm:spPr/>
      <dgm:t>
        <a:bodyPr/>
        <a:lstStyle/>
        <a:p>
          <a:endParaRPr lang="ru-RU"/>
        </a:p>
      </dgm:t>
    </dgm:pt>
    <dgm:pt modelId="{AD3F9774-BE5C-459F-B5A2-3F356D8B3F8D}" type="pres">
      <dgm:prSet presAssocID="{4060A051-F69C-4189-8833-84CDE4876E73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C78001-2B9E-48B5-A808-68A068893E03}" type="pres">
      <dgm:prSet presAssocID="{C5794535-C430-4F8B-BA27-15196A6B356A}" presName="parTrans" presStyleLbl="bgSibTrans2D1" presStyleIdx="1" presStyleCnt="6"/>
      <dgm:spPr/>
      <dgm:t>
        <a:bodyPr/>
        <a:lstStyle/>
        <a:p>
          <a:endParaRPr lang="ru-RU"/>
        </a:p>
      </dgm:t>
    </dgm:pt>
    <dgm:pt modelId="{FB6EDE89-815B-4CDD-9746-35C5D2DEAA29}" type="pres">
      <dgm:prSet presAssocID="{2527340D-7945-442D-B371-848588D57C3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E28134-EF8B-4319-8170-96B31EFAD0D7}" type="pres">
      <dgm:prSet presAssocID="{9572025E-5566-4155-A216-6EB717DA4362}" presName="parTrans" presStyleLbl="bgSibTrans2D1" presStyleIdx="2" presStyleCnt="6"/>
      <dgm:spPr/>
      <dgm:t>
        <a:bodyPr/>
        <a:lstStyle/>
        <a:p>
          <a:endParaRPr lang="ru-RU"/>
        </a:p>
      </dgm:t>
    </dgm:pt>
    <dgm:pt modelId="{9BD418E6-2FF1-40E6-B1CA-3F979E4B59C0}" type="pres">
      <dgm:prSet presAssocID="{76E5C4AC-7B21-491C-841C-709E5884CC89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6959AF-FCC1-41F0-8632-6E7DE1B10022}" type="pres">
      <dgm:prSet presAssocID="{A9DC3B2A-790A-4709-B6F5-1A1731970422}" presName="parTrans" presStyleLbl="bgSibTrans2D1" presStyleIdx="3" presStyleCnt="6"/>
      <dgm:spPr/>
      <dgm:t>
        <a:bodyPr/>
        <a:lstStyle/>
        <a:p>
          <a:endParaRPr lang="ru-RU"/>
        </a:p>
      </dgm:t>
    </dgm:pt>
    <dgm:pt modelId="{17C7F54B-B9FA-463A-993F-859C4A124047}" type="pres">
      <dgm:prSet presAssocID="{50A39F90-7948-4A2A-9A26-34DA61969C05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0062E8-4291-430E-8472-6562C6668061}" type="pres">
      <dgm:prSet presAssocID="{88CFD8C2-0F95-41A1-9B87-43C68B206913}" presName="parTrans" presStyleLbl="bgSibTrans2D1" presStyleIdx="4" presStyleCnt="6"/>
      <dgm:spPr/>
      <dgm:t>
        <a:bodyPr/>
        <a:lstStyle/>
        <a:p>
          <a:endParaRPr lang="ru-RU"/>
        </a:p>
      </dgm:t>
    </dgm:pt>
    <dgm:pt modelId="{F6E2F392-13B6-4429-A8DF-C2860D401C40}" type="pres">
      <dgm:prSet presAssocID="{701A6D09-5A40-470F-B647-A7C70D2F9488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3E1D02-93F9-4E9E-8FB5-C10BF3954959}" type="pres">
      <dgm:prSet presAssocID="{1ABD8395-836E-45C2-9922-EF76C8AFE1C7}" presName="parTrans" presStyleLbl="bgSibTrans2D1" presStyleIdx="5" presStyleCnt="6"/>
      <dgm:spPr/>
      <dgm:t>
        <a:bodyPr/>
        <a:lstStyle/>
        <a:p>
          <a:endParaRPr lang="ru-RU"/>
        </a:p>
      </dgm:t>
    </dgm:pt>
    <dgm:pt modelId="{B1BBD18A-0ADB-4132-AFFF-C5C600EB4FEE}" type="pres">
      <dgm:prSet presAssocID="{5DBCDB33-5A95-49F8-A5C9-152B47999AF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95F09E-AD32-41C9-8C0B-AAA9BF8C3887}" srcId="{0856432A-2F76-4DF8-ACAF-AC5E9F59CE60}" destId="{76E5C4AC-7B21-491C-841C-709E5884CC89}" srcOrd="2" destOrd="0" parTransId="{9572025E-5566-4155-A216-6EB717DA4362}" sibTransId="{073CF926-9A97-4DC0-86A5-560A74E37646}"/>
    <dgm:cxn modelId="{29113FD6-C688-4AA9-A2A5-849032E91962}" type="presOf" srcId="{2527340D-7945-442D-B371-848588D57C3E}" destId="{FB6EDE89-815B-4CDD-9746-35C5D2DEAA29}" srcOrd="0" destOrd="0" presId="urn:microsoft.com/office/officeart/2005/8/layout/radial4"/>
    <dgm:cxn modelId="{791280C2-252D-490A-BD00-F34FF2DE52AA}" type="presOf" srcId="{50A39F90-7948-4A2A-9A26-34DA61969C05}" destId="{17C7F54B-B9FA-463A-993F-859C4A124047}" srcOrd="0" destOrd="0" presId="urn:microsoft.com/office/officeart/2005/8/layout/radial4"/>
    <dgm:cxn modelId="{BD6B12CD-F7C2-4DD5-A5AE-A6CFFA89E21E}" type="presOf" srcId="{F0D34D08-98BF-48ED-A239-2ECD05E68D6D}" destId="{C5CBC9BF-A077-422F-B76E-1CDFE31E3595}" srcOrd="0" destOrd="0" presId="urn:microsoft.com/office/officeart/2005/8/layout/radial4"/>
    <dgm:cxn modelId="{96F7D746-F95A-4D8D-958E-393E58980E4A}" type="presOf" srcId="{A9DC3B2A-790A-4709-B6F5-1A1731970422}" destId="{526959AF-FCC1-41F0-8632-6E7DE1B10022}" srcOrd="0" destOrd="0" presId="urn:microsoft.com/office/officeart/2005/8/layout/radial4"/>
    <dgm:cxn modelId="{C2F58FCE-AC74-48E3-AF73-89F23C6B160E}" srcId="{0856432A-2F76-4DF8-ACAF-AC5E9F59CE60}" destId="{50A39F90-7948-4A2A-9A26-34DA61969C05}" srcOrd="3" destOrd="0" parTransId="{A9DC3B2A-790A-4709-B6F5-1A1731970422}" sibTransId="{BE05DF0C-9F0D-423C-AF5B-ABEEC75EF9DA}"/>
    <dgm:cxn modelId="{A55EF8F7-124C-4599-8A6A-D9D697EBD47F}" type="presOf" srcId="{9572025E-5566-4155-A216-6EB717DA4362}" destId="{25E28134-EF8B-4319-8170-96B31EFAD0D7}" srcOrd="0" destOrd="0" presId="urn:microsoft.com/office/officeart/2005/8/layout/radial4"/>
    <dgm:cxn modelId="{0D19A4FD-94B2-47E7-8DA0-9A17C3B9677A}" srcId="{0856432A-2F76-4DF8-ACAF-AC5E9F59CE60}" destId="{5DBCDB33-5A95-49F8-A5C9-152B47999AF5}" srcOrd="5" destOrd="0" parTransId="{1ABD8395-836E-45C2-9922-EF76C8AFE1C7}" sibTransId="{480F14C0-0629-41EF-9B0C-4C1FD36529D9}"/>
    <dgm:cxn modelId="{6C966F30-E64E-443B-8049-8176ACEB2FCD}" type="presOf" srcId="{0BCF0412-DBB3-41DB-A520-3EE4B02881A7}" destId="{C1B5A9A0-54B4-4DFF-8999-18A9440924E0}" srcOrd="0" destOrd="0" presId="urn:microsoft.com/office/officeart/2005/8/layout/radial4"/>
    <dgm:cxn modelId="{13519482-E89A-4D07-83A1-0EF02BEA4419}" type="presOf" srcId="{76E5C4AC-7B21-491C-841C-709E5884CC89}" destId="{9BD418E6-2FF1-40E6-B1CA-3F979E4B59C0}" srcOrd="0" destOrd="0" presId="urn:microsoft.com/office/officeart/2005/8/layout/radial4"/>
    <dgm:cxn modelId="{B83D18A0-A9A5-4B03-A8CE-98D45E1139C2}" type="presOf" srcId="{88CFD8C2-0F95-41A1-9B87-43C68B206913}" destId="{990062E8-4291-430E-8472-6562C6668061}" srcOrd="0" destOrd="0" presId="urn:microsoft.com/office/officeart/2005/8/layout/radial4"/>
    <dgm:cxn modelId="{90F00CC9-E857-43C8-B1D6-5FD3008E2B1C}" type="presOf" srcId="{1ABD8395-836E-45C2-9922-EF76C8AFE1C7}" destId="{6F3E1D02-93F9-4E9E-8FB5-C10BF3954959}" srcOrd="0" destOrd="0" presId="urn:microsoft.com/office/officeart/2005/8/layout/radial4"/>
    <dgm:cxn modelId="{19C0239C-02BF-4C15-9D91-797D3BA75F60}" type="presOf" srcId="{C5794535-C430-4F8B-BA27-15196A6B356A}" destId="{1BC78001-2B9E-48B5-A808-68A068893E03}" srcOrd="0" destOrd="0" presId="urn:microsoft.com/office/officeart/2005/8/layout/radial4"/>
    <dgm:cxn modelId="{218E7DC2-B2BB-48B9-8BBE-0BC715DD4320}" type="presOf" srcId="{4060A051-F69C-4189-8833-84CDE4876E73}" destId="{AD3F9774-BE5C-459F-B5A2-3F356D8B3F8D}" srcOrd="0" destOrd="0" presId="urn:microsoft.com/office/officeart/2005/8/layout/radial4"/>
    <dgm:cxn modelId="{113FCA50-BAB8-4760-9730-AEA376C55A3E}" srcId="{0856432A-2F76-4DF8-ACAF-AC5E9F59CE60}" destId="{4060A051-F69C-4189-8833-84CDE4876E73}" srcOrd="0" destOrd="0" parTransId="{0BCF0412-DBB3-41DB-A520-3EE4B02881A7}" sibTransId="{7E75F289-67C6-498A-835B-7E632278FFB0}"/>
    <dgm:cxn modelId="{B6409C38-45A7-41B4-ADA1-33C29F8F7162}" type="presOf" srcId="{701A6D09-5A40-470F-B647-A7C70D2F9488}" destId="{F6E2F392-13B6-4429-A8DF-C2860D401C40}" srcOrd="0" destOrd="0" presId="urn:microsoft.com/office/officeart/2005/8/layout/radial4"/>
    <dgm:cxn modelId="{39A0E651-4D60-4323-A485-0222A80D9D06}" srcId="{F0D34D08-98BF-48ED-A239-2ECD05E68D6D}" destId="{0856432A-2F76-4DF8-ACAF-AC5E9F59CE60}" srcOrd="0" destOrd="0" parTransId="{81777536-533E-4D26-AF89-4BF88646BE5B}" sibTransId="{F4E57370-E7D6-4F7B-B540-33B574BDDD96}"/>
    <dgm:cxn modelId="{58E2AF14-0ED3-4F69-9DF8-3C372F951123}" type="presOf" srcId="{0856432A-2F76-4DF8-ACAF-AC5E9F59CE60}" destId="{24A9F0D1-7608-4937-8722-5CE27A4F17CB}" srcOrd="0" destOrd="0" presId="urn:microsoft.com/office/officeart/2005/8/layout/radial4"/>
    <dgm:cxn modelId="{A5ADC6D4-43EF-411B-995D-4BA0C15839A6}" type="presOf" srcId="{5DBCDB33-5A95-49F8-A5C9-152B47999AF5}" destId="{B1BBD18A-0ADB-4132-AFFF-C5C600EB4FEE}" srcOrd="0" destOrd="0" presId="urn:microsoft.com/office/officeart/2005/8/layout/radial4"/>
    <dgm:cxn modelId="{DCF8A3B2-0069-49AC-9379-6D36B880D141}" srcId="{0856432A-2F76-4DF8-ACAF-AC5E9F59CE60}" destId="{701A6D09-5A40-470F-B647-A7C70D2F9488}" srcOrd="4" destOrd="0" parTransId="{88CFD8C2-0F95-41A1-9B87-43C68B206913}" sibTransId="{F5578C13-A3FC-4F9A-AF50-FAF4E22A39DF}"/>
    <dgm:cxn modelId="{2D260E5B-BB82-403F-96C4-5B9F7EADDC34}" srcId="{0856432A-2F76-4DF8-ACAF-AC5E9F59CE60}" destId="{2527340D-7945-442D-B371-848588D57C3E}" srcOrd="1" destOrd="0" parTransId="{C5794535-C430-4F8B-BA27-15196A6B356A}" sibTransId="{96BB7B1D-973C-47BB-BDCC-B7E05563C6DF}"/>
    <dgm:cxn modelId="{3D7E936D-C67E-4183-969E-4D2EBED65B14}" type="presParOf" srcId="{C5CBC9BF-A077-422F-B76E-1CDFE31E3595}" destId="{24A9F0D1-7608-4937-8722-5CE27A4F17CB}" srcOrd="0" destOrd="0" presId="urn:microsoft.com/office/officeart/2005/8/layout/radial4"/>
    <dgm:cxn modelId="{BB0AFDA0-C3BF-48F8-980D-99310E1F575E}" type="presParOf" srcId="{C5CBC9BF-A077-422F-B76E-1CDFE31E3595}" destId="{C1B5A9A0-54B4-4DFF-8999-18A9440924E0}" srcOrd="1" destOrd="0" presId="urn:microsoft.com/office/officeart/2005/8/layout/radial4"/>
    <dgm:cxn modelId="{E5DBD282-F822-4C02-B488-218DB81420B3}" type="presParOf" srcId="{C5CBC9BF-A077-422F-B76E-1CDFE31E3595}" destId="{AD3F9774-BE5C-459F-B5A2-3F356D8B3F8D}" srcOrd="2" destOrd="0" presId="urn:microsoft.com/office/officeart/2005/8/layout/radial4"/>
    <dgm:cxn modelId="{22661D13-A111-4855-853B-ABD91E600AA9}" type="presParOf" srcId="{C5CBC9BF-A077-422F-B76E-1CDFE31E3595}" destId="{1BC78001-2B9E-48B5-A808-68A068893E03}" srcOrd="3" destOrd="0" presId="urn:microsoft.com/office/officeart/2005/8/layout/radial4"/>
    <dgm:cxn modelId="{617AF4B8-0AB7-4272-AF48-1533E680249D}" type="presParOf" srcId="{C5CBC9BF-A077-422F-B76E-1CDFE31E3595}" destId="{FB6EDE89-815B-4CDD-9746-35C5D2DEAA29}" srcOrd="4" destOrd="0" presId="urn:microsoft.com/office/officeart/2005/8/layout/radial4"/>
    <dgm:cxn modelId="{6DBCFCA0-1B42-457D-8988-911F98B3F627}" type="presParOf" srcId="{C5CBC9BF-A077-422F-B76E-1CDFE31E3595}" destId="{25E28134-EF8B-4319-8170-96B31EFAD0D7}" srcOrd="5" destOrd="0" presId="urn:microsoft.com/office/officeart/2005/8/layout/radial4"/>
    <dgm:cxn modelId="{2DFDE98C-5A04-4F24-9E56-45AF48FC3D9D}" type="presParOf" srcId="{C5CBC9BF-A077-422F-B76E-1CDFE31E3595}" destId="{9BD418E6-2FF1-40E6-B1CA-3F979E4B59C0}" srcOrd="6" destOrd="0" presId="urn:microsoft.com/office/officeart/2005/8/layout/radial4"/>
    <dgm:cxn modelId="{13031896-5524-452C-BB6D-01E823A99ECB}" type="presParOf" srcId="{C5CBC9BF-A077-422F-B76E-1CDFE31E3595}" destId="{526959AF-FCC1-41F0-8632-6E7DE1B10022}" srcOrd="7" destOrd="0" presId="urn:microsoft.com/office/officeart/2005/8/layout/radial4"/>
    <dgm:cxn modelId="{1EB67651-CB2B-489D-A8EF-D4EAEAF12BF6}" type="presParOf" srcId="{C5CBC9BF-A077-422F-B76E-1CDFE31E3595}" destId="{17C7F54B-B9FA-463A-993F-859C4A124047}" srcOrd="8" destOrd="0" presId="urn:microsoft.com/office/officeart/2005/8/layout/radial4"/>
    <dgm:cxn modelId="{615C748E-73FF-4E6E-BEE8-E2733AD3674D}" type="presParOf" srcId="{C5CBC9BF-A077-422F-B76E-1CDFE31E3595}" destId="{990062E8-4291-430E-8472-6562C6668061}" srcOrd="9" destOrd="0" presId="urn:microsoft.com/office/officeart/2005/8/layout/radial4"/>
    <dgm:cxn modelId="{A9C996F8-8951-4E65-9C67-725155C35335}" type="presParOf" srcId="{C5CBC9BF-A077-422F-B76E-1CDFE31E3595}" destId="{F6E2F392-13B6-4429-A8DF-C2860D401C40}" srcOrd="10" destOrd="0" presId="urn:microsoft.com/office/officeart/2005/8/layout/radial4"/>
    <dgm:cxn modelId="{5DBC12B2-EBEA-4F35-9CB9-EB822516C105}" type="presParOf" srcId="{C5CBC9BF-A077-422F-B76E-1CDFE31E3595}" destId="{6F3E1D02-93F9-4E9E-8FB5-C10BF3954959}" srcOrd="11" destOrd="0" presId="urn:microsoft.com/office/officeart/2005/8/layout/radial4"/>
    <dgm:cxn modelId="{2DE249B1-8E85-4EF8-A2F0-95F0EFB23397}" type="presParOf" srcId="{C5CBC9BF-A077-422F-B76E-1CDFE31E3595}" destId="{B1BBD18A-0ADB-4132-AFFF-C5C600EB4FEE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642ED12-A71E-4E50-8677-D5063D11F706}">
      <dsp:nvSpPr>
        <dsp:cNvPr id="0" name=""/>
        <dsp:cNvSpPr/>
      </dsp:nvSpPr>
      <dsp:spPr>
        <a:xfrm>
          <a:off x="174575" y="396"/>
          <a:ext cx="4188023" cy="25128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м</a:t>
          </a:r>
          <a:r>
            <a:rPr lang="uk-UA" sz="2400" kern="1200" dirty="0" smtClean="0"/>
            <a:t>і</a:t>
          </a:r>
          <a:r>
            <a:rPr lang="ru-RU" sz="2400" kern="1200" dirty="0" err="1" smtClean="0"/>
            <a:t>кроделеції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хромосоми</a:t>
          </a:r>
          <a:r>
            <a:rPr lang="ru-RU" sz="2400" kern="1200" dirty="0" smtClean="0"/>
            <a:t> 15 (15</a:t>
          </a:r>
          <a:r>
            <a:rPr lang="en-US" sz="2400" kern="1200" dirty="0" smtClean="0"/>
            <a:t>q11.2-q13) </a:t>
          </a:r>
          <a:r>
            <a:rPr lang="ru-RU" sz="2400" kern="1200" dirty="0" err="1" smtClean="0"/>
            <a:t>батьківського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походження</a:t>
          </a:r>
          <a:endParaRPr lang="ru-RU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(65-75%)</a:t>
          </a:r>
          <a:endParaRPr lang="ru-RU" sz="2400" kern="1200" dirty="0"/>
        </a:p>
      </dsp:txBody>
      <dsp:txXfrm>
        <a:off x="174575" y="396"/>
        <a:ext cx="4188023" cy="2512814"/>
      </dsp:txXfrm>
    </dsp:sp>
    <dsp:sp modelId="{6C7D501F-ECD5-4BC8-9345-29444A2A9607}">
      <dsp:nvSpPr>
        <dsp:cNvPr id="0" name=""/>
        <dsp:cNvSpPr/>
      </dsp:nvSpPr>
      <dsp:spPr>
        <a:xfrm>
          <a:off x="4782490" y="0"/>
          <a:ext cx="4188023" cy="25128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/>
            <a:t>материнської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ізодисомії</a:t>
          </a:r>
          <a:r>
            <a:rPr lang="ru-RU" sz="2400" kern="1200" dirty="0" smtClean="0"/>
            <a:t> (</a:t>
          </a:r>
          <a:r>
            <a:rPr lang="ru-RU" sz="2400" kern="1200" dirty="0" err="1" smtClean="0"/>
            <a:t>обидві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хромосоми</a:t>
          </a:r>
          <a:r>
            <a:rPr lang="ru-RU" sz="2400" kern="1200" dirty="0" smtClean="0"/>
            <a:t> 15 </a:t>
          </a:r>
          <a:r>
            <a:rPr lang="ru-RU" sz="2400" kern="1200" dirty="0" err="1" smtClean="0"/>
            <a:t>отримані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від</a:t>
          </a:r>
          <a:r>
            <a:rPr lang="ru-RU" sz="2400" kern="1200" dirty="0" smtClean="0"/>
            <a:t> </a:t>
          </a:r>
          <a:r>
            <a:rPr lang="ru-RU" sz="2400" kern="1200" dirty="0" err="1" smtClean="0"/>
            <a:t>матері</a:t>
          </a:r>
          <a:r>
            <a:rPr lang="ru-RU" sz="2400" kern="1200" dirty="0" smtClean="0"/>
            <a:t>)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(20-30%)</a:t>
          </a:r>
          <a:endParaRPr lang="ru-RU" sz="2400" kern="1200" dirty="0"/>
        </a:p>
      </dsp:txBody>
      <dsp:txXfrm>
        <a:off x="4782490" y="0"/>
        <a:ext cx="4188023" cy="2512814"/>
      </dsp:txXfrm>
    </dsp:sp>
    <dsp:sp modelId="{C6294C4C-824F-4C4C-A31F-B1E817D39C34}">
      <dsp:nvSpPr>
        <dsp:cNvPr id="0" name=""/>
        <dsp:cNvSpPr/>
      </dsp:nvSpPr>
      <dsp:spPr>
        <a:xfrm>
          <a:off x="2477988" y="2932013"/>
          <a:ext cx="4188023" cy="25128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Дефект </a:t>
          </a:r>
          <a:r>
            <a:rPr lang="uk-UA" sz="2400" kern="1200" dirty="0" err="1" smtClean="0"/>
            <a:t>імпритингу</a:t>
          </a:r>
          <a:endParaRPr lang="uk-UA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(1-3%)</a:t>
          </a:r>
          <a:endParaRPr lang="ru-RU" sz="2400" kern="1200" dirty="0"/>
        </a:p>
      </dsp:txBody>
      <dsp:txXfrm>
        <a:off x="2477988" y="2932013"/>
        <a:ext cx="4188023" cy="251281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1928B5C-DCF9-4DE4-974D-4160B654237E}">
      <dsp:nvSpPr>
        <dsp:cNvPr id="0" name=""/>
        <dsp:cNvSpPr/>
      </dsp:nvSpPr>
      <dsp:spPr>
        <a:xfrm>
          <a:off x="1116" y="0"/>
          <a:ext cx="2902148" cy="56612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У </a:t>
          </a:r>
          <a:r>
            <a:rPr lang="ru-RU" sz="3300" kern="1200" dirty="0" err="1" smtClean="0"/>
            <a:t>немовлят</a:t>
          </a:r>
          <a:endParaRPr lang="ru-RU" sz="3300" kern="1200" dirty="0"/>
        </a:p>
      </dsp:txBody>
      <dsp:txXfrm>
        <a:off x="1116" y="0"/>
        <a:ext cx="2902148" cy="1698374"/>
      </dsp:txXfrm>
    </dsp:sp>
    <dsp:sp modelId="{804FC812-8694-4533-92AE-DD5A36CC24AA}">
      <dsp:nvSpPr>
        <dsp:cNvPr id="0" name=""/>
        <dsp:cNvSpPr/>
      </dsp:nvSpPr>
      <dsp:spPr>
        <a:xfrm>
          <a:off x="291331" y="1698512"/>
          <a:ext cx="2321718" cy="8247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М</a:t>
          </a:r>
          <a:r>
            <a:rPr lang="en-US" sz="1900" kern="1200" dirty="0" smtClean="0"/>
            <a:t>’</a:t>
          </a:r>
          <a:r>
            <a:rPr lang="uk-UA" sz="1900" kern="1200" dirty="0" err="1" smtClean="0"/>
            <a:t>язева</a:t>
          </a:r>
          <a:r>
            <a:rPr lang="uk-UA" sz="1900" kern="1200" dirty="0" smtClean="0"/>
            <a:t> гіпотонія</a:t>
          </a:r>
          <a:endParaRPr lang="ru-RU" sz="1900" kern="1200" dirty="0"/>
        </a:p>
      </dsp:txBody>
      <dsp:txXfrm>
        <a:off x="291331" y="1698512"/>
        <a:ext cx="2321718" cy="824723"/>
      </dsp:txXfrm>
    </dsp:sp>
    <dsp:sp modelId="{D33A7A8F-55D2-4838-AD94-750B5CDA13E4}">
      <dsp:nvSpPr>
        <dsp:cNvPr id="0" name=""/>
        <dsp:cNvSpPr/>
      </dsp:nvSpPr>
      <dsp:spPr>
        <a:xfrm>
          <a:off x="291331" y="2650116"/>
          <a:ext cx="2321718" cy="8247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Незадовільне смоктання</a:t>
          </a:r>
          <a:endParaRPr lang="ru-RU" sz="1900" kern="1200" dirty="0"/>
        </a:p>
      </dsp:txBody>
      <dsp:txXfrm>
        <a:off x="291331" y="2650116"/>
        <a:ext cx="2321718" cy="824723"/>
      </dsp:txXfrm>
    </dsp:sp>
    <dsp:sp modelId="{95540173-F0CC-40D6-94DB-3577505D688E}">
      <dsp:nvSpPr>
        <dsp:cNvPr id="0" name=""/>
        <dsp:cNvSpPr/>
      </dsp:nvSpPr>
      <dsp:spPr>
        <a:xfrm>
          <a:off x="291331" y="3601720"/>
          <a:ext cx="2321718" cy="8247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Слабкий крик</a:t>
          </a:r>
          <a:endParaRPr lang="ru-RU" sz="1900" kern="1200" dirty="0"/>
        </a:p>
      </dsp:txBody>
      <dsp:txXfrm>
        <a:off x="291331" y="3601720"/>
        <a:ext cx="2321718" cy="824723"/>
      </dsp:txXfrm>
    </dsp:sp>
    <dsp:sp modelId="{C9D28AC3-626C-443B-AB82-12E0F97D66D2}">
      <dsp:nvSpPr>
        <dsp:cNvPr id="0" name=""/>
        <dsp:cNvSpPr/>
      </dsp:nvSpPr>
      <dsp:spPr>
        <a:xfrm>
          <a:off x="291331" y="4553324"/>
          <a:ext cx="2321718" cy="82472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Гіпоплазія </a:t>
          </a:r>
          <a:r>
            <a:rPr lang="uk-UA" sz="1900" kern="1200" dirty="0" err="1" smtClean="0"/>
            <a:t>ставтевих</a:t>
          </a:r>
          <a:r>
            <a:rPr lang="uk-UA" sz="1900" kern="1200" dirty="0" smtClean="0"/>
            <a:t> органів</a:t>
          </a:r>
          <a:endParaRPr lang="ru-RU" sz="1900" kern="1200" dirty="0"/>
        </a:p>
      </dsp:txBody>
      <dsp:txXfrm>
        <a:off x="291331" y="4553324"/>
        <a:ext cx="2321718" cy="824723"/>
      </dsp:txXfrm>
    </dsp:sp>
    <dsp:sp modelId="{2A7B6E0D-B92C-47D7-879D-A60FB5CDF14A}">
      <dsp:nvSpPr>
        <dsp:cNvPr id="0" name=""/>
        <dsp:cNvSpPr/>
      </dsp:nvSpPr>
      <dsp:spPr>
        <a:xfrm>
          <a:off x="3120925" y="0"/>
          <a:ext cx="2902148" cy="56612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На </a:t>
          </a:r>
          <a:r>
            <a:rPr lang="ru-RU" sz="3300" kern="1200" dirty="0" err="1" smtClean="0"/>
            <a:t>першому</a:t>
          </a:r>
          <a:r>
            <a:rPr lang="ru-RU" sz="3300" kern="1200" dirty="0" smtClean="0"/>
            <a:t> </a:t>
          </a:r>
          <a:r>
            <a:rPr lang="ru-RU" sz="3300" kern="1200" dirty="0" err="1" smtClean="0"/>
            <a:t>році</a:t>
          </a:r>
          <a:r>
            <a:rPr lang="ru-RU" sz="3300" kern="1200" dirty="0" smtClean="0"/>
            <a:t> </a:t>
          </a:r>
          <a:r>
            <a:rPr lang="ru-RU" sz="3300" kern="1200" dirty="0" err="1" smtClean="0"/>
            <a:t>життя</a:t>
          </a:r>
          <a:endParaRPr lang="ru-RU" sz="3300" kern="1200" dirty="0"/>
        </a:p>
      </dsp:txBody>
      <dsp:txXfrm>
        <a:off x="3120925" y="0"/>
        <a:ext cx="2902148" cy="1698374"/>
      </dsp:txXfrm>
    </dsp:sp>
    <dsp:sp modelId="{2C28DA45-45F6-4824-B9DE-FD38ED26D7F3}">
      <dsp:nvSpPr>
        <dsp:cNvPr id="0" name=""/>
        <dsp:cNvSpPr/>
      </dsp:nvSpPr>
      <dsp:spPr>
        <a:xfrm>
          <a:off x="3411140" y="1698374"/>
          <a:ext cx="2321718" cy="36798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Затримка </a:t>
          </a:r>
          <a:r>
            <a:rPr lang="uk-UA" sz="1900" kern="1200" dirty="0" err="1" smtClean="0"/>
            <a:t>стато-моторного</a:t>
          </a:r>
          <a:r>
            <a:rPr lang="uk-UA" sz="1900" kern="1200" dirty="0" smtClean="0"/>
            <a:t> розвитку</a:t>
          </a:r>
          <a:endParaRPr lang="ru-RU" sz="1900" kern="1200" dirty="0"/>
        </a:p>
      </dsp:txBody>
      <dsp:txXfrm>
        <a:off x="3411140" y="1698374"/>
        <a:ext cx="2321718" cy="3679811"/>
      </dsp:txXfrm>
    </dsp:sp>
    <dsp:sp modelId="{07DADB03-6A00-4228-9F4B-AB57152B7612}">
      <dsp:nvSpPr>
        <dsp:cNvPr id="0" name=""/>
        <dsp:cNvSpPr/>
      </dsp:nvSpPr>
      <dsp:spPr>
        <a:xfrm>
          <a:off x="6240735" y="0"/>
          <a:ext cx="2902148" cy="56612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300" kern="1200" dirty="0" smtClean="0"/>
            <a:t>Старше 1го року</a:t>
          </a:r>
          <a:endParaRPr lang="ru-RU" sz="3300" kern="1200" dirty="0"/>
        </a:p>
      </dsp:txBody>
      <dsp:txXfrm>
        <a:off x="6240735" y="0"/>
        <a:ext cx="2902148" cy="1698374"/>
      </dsp:txXfrm>
    </dsp:sp>
    <dsp:sp modelId="{46796BAC-E9C9-4277-B8BD-5FE848A06B47}">
      <dsp:nvSpPr>
        <dsp:cNvPr id="0" name=""/>
        <dsp:cNvSpPr/>
      </dsp:nvSpPr>
      <dsp:spPr>
        <a:xfrm>
          <a:off x="6530950" y="1700032"/>
          <a:ext cx="2321718" cy="1706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err="1" smtClean="0"/>
            <a:t>гіперфагія</a:t>
          </a:r>
          <a:endParaRPr lang="ru-RU" sz="1900" kern="1200" dirty="0"/>
        </a:p>
      </dsp:txBody>
      <dsp:txXfrm>
        <a:off x="6530950" y="1700032"/>
        <a:ext cx="2321718" cy="1706943"/>
      </dsp:txXfrm>
    </dsp:sp>
    <dsp:sp modelId="{80C9D357-1D65-4733-83D6-4995E41D69BA}">
      <dsp:nvSpPr>
        <dsp:cNvPr id="0" name=""/>
        <dsp:cNvSpPr/>
      </dsp:nvSpPr>
      <dsp:spPr>
        <a:xfrm>
          <a:off x="6530950" y="3669583"/>
          <a:ext cx="2321718" cy="1706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36195" rIns="4826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Прогресивний розвиток ожиріння</a:t>
          </a:r>
          <a:endParaRPr lang="ru-RU" sz="1900" kern="1200" dirty="0"/>
        </a:p>
      </dsp:txBody>
      <dsp:txXfrm>
        <a:off x="6530950" y="3669583"/>
        <a:ext cx="2321718" cy="170694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6BB750-30B3-44C4-999A-D21FDD433FB4}">
      <dsp:nvSpPr>
        <dsp:cNvPr id="0" name=""/>
        <dsp:cNvSpPr/>
      </dsp:nvSpPr>
      <dsp:spPr>
        <a:xfrm>
          <a:off x="179512" y="2250080"/>
          <a:ext cx="2862216" cy="18995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Синдром </a:t>
          </a:r>
          <a:r>
            <a:rPr lang="uk-UA" sz="1600" kern="1200" dirty="0" err="1" smtClean="0"/>
            <a:t>Прадера-Віллі</a:t>
          </a:r>
          <a:endParaRPr lang="ru-RU" sz="1600" kern="1200" dirty="0"/>
        </a:p>
      </dsp:txBody>
      <dsp:txXfrm>
        <a:off x="179512" y="2250080"/>
        <a:ext cx="2862216" cy="1899592"/>
      </dsp:txXfrm>
    </dsp:sp>
    <dsp:sp modelId="{D4E87B33-058F-49F5-8689-00CDC01C56C9}">
      <dsp:nvSpPr>
        <dsp:cNvPr id="0" name=""/>
        <dsp:cNvSpPr/>
      </dsp:nvSpPr>
      <dsp:spPr>
        <a:xfrm rot="17714455">
          <a:off x="2528036" y="2376471"/>
          <a:ext cx="1791199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791199" y="1331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7714455">
        <a:off x="3378856" y="2345006"/>
        <a:ext cx="89559" cy="89559"/>
      </dsp:txXfrm>
    </dsp:sp>
    <dsp:sp modelId="{974CD521-A79B-4B85-A5D4-45DC41A973AC}">
      <dsp:nvSpPr>
        <dsp:cNvPr id="0" name=""/>
        <dsp:cNvSpPr/>
      </dsp:nvSpPr>
      <dsp:spPr>
        <a:xfrm>
          <a:off x="3805542" y="783130"/>
          <a:ext cx="2392834" cy="159313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err="1" smtClean="0"/>
            <a:t>Гіпоталамічна</a:t>
          </a:r>
          <a:r>
            <a:rPr lang="uk-UA" sz="1600" kern="1200" dirty="0" smtClean="0"/>
            <a:t> </a:t>
          </a:r>
          <a:r>
            <a:rPr lang="uk-UA" sz="1600" kern="1200" dirty="0" err="1" smtClean="0"/>
            <a:t>дисфункція</a:t>
          </a:r>
          <a:endParaRPr lang="ru-RU" sz="1600" kern="1200" dirty="0"/>
        </a:p>
      </dsp:txBody>
      <dsp:txXfrm>
        <a:off x="3805542" y="783130"/>
        <a:ext cx="2392834" cy="1593132"/>
      </dsp:txXfrm>
    </dsp:sp>
    <dsp:sp modelId="{EA5F0E91-E4BB-447C-A72E-3AAB2403F9A8}">
      <dsp:nvSpPr>
        <dsp:cNvPr id="0" name=""/>
        <dsp:cNvSpPr/>
      </dsp:nvSpPr>
      <dsp:spPr>
        <a:xfrm rot="18289469">
          <a:off x="5911521" y="1017390"/>
          <a:ext cx="1337524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337524" y="13315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8289469">
        <a:off x="6546845" y="997268"/>
        <a:ext cx="66876" cy="66876"/>
      </dsp:txXfrm>
    </dsp:sp>
    <dsp:sp modelId="{0AFCD5E1-581F-4055-8130-712F72DF7F3E}">
      <dsp:nvSpPr>
        <dsp:cNvPr id="0" name=""/>
        <dsp:cNvSpPr/>
      </dsp:nvSpPr>
      <dsp:spPr>
        <a:xfrm>
          <a:off x="6962189" y="4332"/>
          <a:ext cx="1909532" cy="9547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Низький зріст</a:t>
          </a:r>
          <a:endParaRPr lang="ru-RU" sz="1600" kern="1200" dirty="0"/>
        </a:p>
      </dsp:txBody>
      <dsp:txXfrm>
        <a:off x="6962189" y="4332"/>
        <a:ext cx="1909532" cy="954766"/>
      </dsp:txXfrm>
    </dsp:sp>
    <dsp:sp modelId="{F70864B1-BE5F-431B-A8D0-7E9EC89EAF39}">
      <dsp:nvSpPr>
        <dsp:cNvPr id="0" name=""/>
        <dsp:cNvSpPr/>
      </dsp:nvSpPr>
      <dsp:spPr>
        <a:xfrm>
          <a:off x="6198377" y="1566381"/>
          <a:ext cx="763812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763812" y="13315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561188" y="1560601"/>
        <a:ext cx="38190" cy="38190"/>
      </dsp:txXfrm>
    </dsp:sp>
    <dsp:sp modelId="{8756860E-D849-41B1-8CEB-078C37E99680}">
      <dsp:nvSpPr>
        <dsp:cNvPr id="0" name=""/>
        <dsp:cNvSpPr/>
      </dsp:nvSpPr>
      <dsp:spPr>
        <a:xfrm>
          <a:off x="6962189" y="1102313"/>
          <a:ext cx="1909532" cy="9547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Ожиріння та його ускладнення</a:t>
          </a:r>
          <a:endParaRPr lang="ru-RU" sz="1600" kern="1200" dirty="0"/>
        </a:p>
      </dsp:txBody>
      <dsp:txXfrm>
        <a:off x="6962189" y="1102313"/>
        <a:ext cx="1909532" cy="954766"/>
      </dsp:txXfrm>
    </dsp:sp>
    <dsp:sp modelId="{034D0B74-3749-4060-9247-E601DD4AFC48}">
      <dsp:nvSpPr>
        <dsp:cNvPr id="0" name=""/>
        <dsp:cNvSpPr/>
      </dsp:nvSpPr>
      <dsp:spPr>
        <a:xfrm rot="3310531">
          <a:off x="5911521" y="2115371"/>
          <a:ext cx="1337524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337524" y="13315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3310531">
        <a:off x="6546845" y="2095248"/>
        <a:ext cx="66876" cy="66876"/>
      </dsp:txXfrm>
    </dsp:sp>
    <dsp:sp modelId="{E992B1AC-6132-462E-A2A3-5F8DAC2C364E}">
      <dsp:nvSpPr>
        <dsp:cNvPr id="0" name=""/>
        <dsp:cNvSpPr/>
      </dsp:nvSpPr>
      <dsp:spPr>
        <a:xfrm>
          <a:off x="6962189" y="2200294"/>
          <a:ext cx="1909532" cy="9547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err="1" smtClean="0"/>
            <a:t>гіпогонадизм</a:t>
          </a:r>
          <a:endParaRPr lang="ru-RU" sz="1600" kern="1200" dirty="0"/>
        </a:p>
      </dsp:txBody>
      <dsp:txXfrm>
        <a:off x="6962189" y="2200294"/>
        <a:ext cx="1909532" cy="954766"/>
      </dsp:txXfrm>
    </dsp:sp>
    <dsp:sp modelId="{289A6B63-F55B-4175-8D9C-08ED0CBBF3AA}">
      <dsp:nvSpPr>
        <dsp:cNvPr id="0" name=""/>
        <dsp:cNvSpPr/>
      </dsp:nvSpPr>
      <dsp:spPr>
        <a:xfrm rot="3928239">
          <a:off x="2503732" y="4023442"/>
          <a:ext cx="1839806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839806" y="13315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3928239">
        <a:off x="3377640" y="3990763"/>
        <a:ext cx="91990" cy="91990"/>
      </dsp:txXfrm>
    </dsp:sp>
    <dsp:sp modelId="{CDF2C20F-236F-4F97-AF85-59EDD2B9E178}">
      <dsp:nvSpPr>
        <dsp:cNvPr id="0" name=""/>
        <dsp:cNvSpPr/>
      </dsp:nvSpPr>
      <dsp:spPr>
        <a:xfrm>
          <a:off x="3805542" y="4130654"/>
          <a:ext cx="2485599" cy="14859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Нервово-психічні порушення</a:t>
          </a:r>
          <a:endParaRPr lang="ru-RU" sz="1600" kern="1200" dirty="0"/>
        </a:p>
      </dsp:txBody>
      <dsp:txXfrm>
        <a:off x="3805542" y="4130654"/>
        <a:ext cx="2485599" cy="1485969"/>
      </dsp:txXfrm>
    </dsp:sp>
    <dsp:sp modelId="{B9F8C39F-04E4-4421-B507-C39ED4D04F60}">
      <dsp:nvSpPr>
        <dsp:cNvPr id="0" name=""/>
        <dsp:cNvSpPr/>
      </dsp:nvSpPr>
      <dsp:spPr>
        <a:xfrm rot="18289469">
          <a:off x="6004286" y="4311333"/>
          <a:ext cx="1337524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337524" y="13315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8289469">
        <a:off x="6639610" y="4291210"/>
        <a:ext cx="66876" cy="66876"/>
      </dsp:txXfrm>
    </dsp:sp>
    <dsp:sp modelId="{9F6D6E5F-3325-40AA-B48C-D95A7F046A0F}">
      <dsp:nvSpPr>
        <dsp:cNvPr id="0" name=""/>
        <dsp:cNvSpPr/>
      </dsp:nvSpPr>
      <dsp:spPr>
        <a:xfrm>
          <a:off x="7054954" y="3298275"/>
          <a:ext cx="1909532" cy="9547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err="1" smtClean="0"/>
            <a:t>Обсесивно-компульсивна</a:t>
          </a:r>
          <a:r>
            <a:rPr lang="uk-UA" sz="1600" kern="1200" dirty="0" smtClean="0"/>
            <a:t> поведінка </a:t>
          </a:r>
          <a:endParaRPr lang="ru-RU" sz="1600" kern="1200" dirty="0"/>
        </a:p>
      </dsp:txBody>
      <dsp:txXfrm>
        <a:off x="7054954" y="3298275"/>
        <a:ext cx="1909532" cy="954766"/>
      </dsp:txXfrm>
    </dsp:sp>
    <dsp:sp modelId="{E589593C-0075-43FF-B015-C62435E0BCEB}">
      <dsp:nvSpPr>
        <dsp:cNvPr id="0" name=""/>
        <dsp:cNvSpPr/>
      </dsp:nvSpPr>
      <dsp:spPr>
        <a:xfrm>
          <a:off x="6291142" y="4860323"/>
          <a:ext cx="763812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763812" y="13315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6653953" y="4854544"/>
        <a:ext cx="38190" cy="38190"/>
      </dsp:txXfrm>
    </dsp:sp>
    <dsp:sp modelId="{8C305638-0F34-405F-89AE-37026E9D19FC}">
      <dsp:nvSpPr>
        <dsp:cNvPr id="0" name=""/>
        <dsp:cNvSpPr/>
      </dsp:nvSpPr>
      <dsp:spPr>
        <a:xfrm>
          <a:off x="7054954" y="4396256"/>
          <a:ext cx="1909532" cy="9547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Порушення харчової поведінки</a:t>
          </a:r>
          <a:endParaRPr lang="ru-RU" sz="1600" kern="1200" dirty="0"/>
        </a:p>
      </dsp:txBody>
      <dsp:txXfrm>
        <a:off x="7054954" y="4396256"/>
        <a:ext cx="1909532" cy="954766"/>
      </dsp:txXfrm>
    </dsp:sp>
    <dsp:sp modelId="{0A5B1EBE-0490-4B56-9FD5-37EEF3A171CE}">
      <dsp:nvSpPr>
        <dsp:cNvPr id="0" name=""/>
        <dsp:cNvSpPr/>
      </dsp:nvSpPr>
      <dsp:spPr>
        <a:xfrm rot="3310531">
          <a:off x="6004286" y="5409314"/>
          <a:ext cx="1337524" cy="26630"/>
        </a:xfrm>
        <a:custGeom>
          <a:avLst/>
          <a:gdLst/>
          <a:ahLst/>
          <a:cxnLst/>
          <a:rect l="0" t="0" r="0" b="0"/>
          <a:pathLst>
            <a:path>
              <a:moveTo>
                <a:pt x="0" y="13315"/>
              </a:moveTo>
              <a:lnTo>
                <a:pt x="1337524" y="13315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3310531">
        <a:off x="6639610" y="5389191"/>
        <a:ext cx="66876" cy="66876"/>
      </dsp:txXfrm>
    </dsp:sp>
    <dsp:sp modelId="{3FA871E5-46D6-408E-AEEC-C3788F0F9A7B}">
      <dsp:nvSpPr>
        <dsp:cNvPr id="0" name=""/>
        <dsp:cNvSpPr/>
      </dsp:nvSpPr>
      <dsp:spPr>
        <a:xfrm>
          <a:off x="7054954" y="5494237"/>
          <a:ext cx="1909532" cy="9547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Розумова відсталість </a:t>
          </a:r>
          <a:endParaRPr lang="ru-RU" sz="1600" kern="1200" dirty="0"/>
        </a:p>
      </dsp:txBody>
      <dsp:txXfrm>
        <a:off x="7054954" y="5494237"/>
        <a:ext cx="1909532" cy="95476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F25C2E5-F8E4-4301-AF55-6A1CD5050389}">
      <dsp:nvSpPr>
        <dsp:cNvPr id="0" name=""/>
        <dsp:cNvSpPr/>
      </dsp:nvSpPr>
      <dsp:spPr>
        <a:xfrm>
          <a:off x="1116" y="0"/>
          <a:ext cx="2902148" cy="6858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Лабораторна діагностика</a:t>
          </a:r>
          <a:endParaRPr lang="ru-RU" sz="2400" kern="1200" dirty="0"/>
        </a:p>
      </dsp:txBody>
      <dsp:txXfrm>
        <a:off x="1116" y="0"/>
        <a:ext cx="2902148" cy="2057400"/>
      </dsp:txXfrm>
    </dsp:sp>
    <dsp:sp modelId="{7E0EB27D-7E19-4139-BEDD-3BC7522C69D5}">
      <dsp:nvSpPr>
        <dsp:cNvPr id="0" name=""/>
        <dsp:cNvSpPr/>
      </dsp:nvSpPr>
      <dsp:spPr>
        <a:xfrm>
          <a:off x="1" y="2057903"/>
          <a:ext cx="2904377" cy="11679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cs typeface="Aharoni" pitchFamily="2" charset="-79"/>
            </a:rPr>
            <a:t>Тест толерантності до глюкози </a:t>
          </a:r>
          <a:r>
            <a:rPr lang="uk-UA" sz="1400" kern="1200" dirty="0" err="1" smtClean="0">
              <a:cs typeface="Aharoni" pitchFamily="2" charset="-79"/>
            </a:rPr>
            <a:t>–порушення</a:t>
          </a:r>
          <a:r>
            <a:rPr lang="uk-UA" sz="1400" kern="1200" dirty="0" smtClean="0">
              <a:cs typeface="Aharoni" pitchFamily="2" charset="-79"/>
            </a:rPr>
            <a:t> толерантності</a:t>
          </a:r>
          <a:endParaRPr lang="ru-RU" sz="1400" kern="1200" dirty="0">
            <a:cs typeface="Aharoni" pitchFamily="2" charset="-79"/>
          </a:endParaRPr>
        </a:p>
      </dsp:txBody>
      <dsp:txXfrm>
        <a:off x="1" y="2057903"/>
        <a:ext cx="2904377" cy="1167948"/>
      </dsp:txXfrm>
    </dsp:sp>
    <dsp:sp modelId="{B93F8B8F-4897-4D71-BFA9-3F031EFDA28D}">
      <dsp:nvSpPr>
        <dsp:cNvPr id="0" name=""/>
        <dsp:cNvSpPr/>
      </dsp:nvSpPr>
      <dsp:spPr>
        <a:xfrm>
          <a:off x="1" y="3360969"/>
          <a:ext cx="2904377" cy="122650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err="1" smtClean="0"/>
            <a:t>Ліпідограма</a:t>
          </a:r>
          <a:r>
            <a:rPr lang="uk-UA" sz="1400" kern="1200" dirty="0" smtClean="0"/>
            <a:t> – підвищення ХС,ТАГ,ЛПНЩ</a:t>
          </a:r>
          <a:endParaRPr lang="ru-RU" sz="1400" kern="1200" dirty="0"/>
        </a:p>
      </dsp:txBody>
      <dsp:txXfrm>
        <a:off x="1" y="3360969"/>
        <a:ext cx="2904377" cy="1226502"/>
      </dsp:txXfrm>
    </dsp:sp>
    <dsp:sp modelId="{9CE66DEF-E113-4EF7-A03B-96BE603866BE}">
      <dsp:nvSpPr>
        <dsp:cNvPr id="0" name=""/>
        <dsp:cNvSpPr/>
      </dsp:nvSpPr>
      <dsp:spPr>
        <a:xfrm>
          <a:off x="1" y="4722589"/>
          <a:ext cx="2904377" cy="17920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err="1" smtClean="0"/>
            <a:t>Поліцитемія</a:t>
          </a:r>
          <a:r>
            <a:rPr lang="uk-UA" sz="1400" kern="1200" dirty="0" smtClean="0"/>
            <a:t> за </a:t>
          </a:r>
          <a:r>
            <a:rPr lang="uk-UA" sz="1400" kern="1200" dirty="0" err="1" smtClean="0"/>
            <a:t>ровитку</a:t>
          </a:r>
          <a:r>
            <a:rPr lang="uk-UA" sz="1400" kern="1200" dirty="0" smtClean="0"/>
            <a:t> </a:t>
          </a:r>
          <a:r>
            <a:rPr lang="uk-UA" sz="1400" kern="1200" dirty="0" err="1" smtClean="0"/>
            <a:t>синдрома</a:t>
          </a:r>
          <a:r>
            <a:rPr lang="uk-UA" sz="1400" kern="1200" dirty="0" smtClean="0"/>
            <a:t> </a:t>
          </a:r>
          <a:r>
            <a:rPr lang="uk-UA" sz="1400" kern="1200" dirty="0" err="1" smtClean="0"/>
            <a:t>Піквіка</a:t>
          </a:r>
          <a:endParaRPr lang="ru-RU" sz="1400" kern="1200" dirty="0"/>
        </a:p>
      </dsp:txBody>
      <dsp:txXfrm>
        <a:off x="1" y="4722589"/>
        <a:ext cx="2904377" cy="1792007"/>
      </dsp:txXfrm>
    </dsp:sp>
    <dsp:sp modelId="{49D42829-C47C-41B7-BB92-B9610BD0BB3E}">
      <dsp:nvSpPr>
        <dsp:cNvPr id="0" name=""/>
        <dsp:cNvSpPr/>
      </dsp:nvSpPr>
      <dsp:spPr>
        <a:xfrm>
          <a:off x="3122040" y="0"/>
          <a:ext cx="2902148" cy="6858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Гормональні порушення</a:t>
          </a:r>
          <a:endParaRPr lang="ru-RU" sz="2400" kern="1200" dirty="0"/>
        </a:p>
      </dsp:txBody>
      <dsp:txXfrm>
        <a:off x="3122040" y="0"/>
        <a:ext cx="2902148" cy="2057400"/>
      </dsp:txXfrm>
    </dsp:sp>
    <dsp:sp modelId="{07E36E0A-DF8C-4B34-8FB2-6556D3FD07FE}">
      <dsp:nvSpPr>
        <dsp:cNvPr id="0" name=""/>
        <dsp:cNvSpPr/>
      </dsp:nvSpPr>
      <dsp:spPr>
        <a:xfrm>
          <a:off x="3412255" y="2058697"/>
          <a:ext cx="2321718" cy="793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/>
            <a:t>Дефіцит гормону росту – зниження ІФ1</a:t>
          </a:r>
          <a:endParaRPr lang="ru-RU" sz="1400" kern="1200" dirty="0"/>
        </a:p>
      </dsp:txBody>
      <dsp:txXfrm>
        <a:off x="3412255" y="2058697"/>
        <a:ext cx="2321718" cy="793374"/>
      </dsp:txXfrm>
    </dsp:sp>
    <dsp:sp modelId="{ED834A37-1BEA-40D5-9CFE-77DF066877C1}">
      <dsp:nvSpPr>
        <dsp:cNvPr id="0" name=""/>
        <dsp:cNvSpPr/>
      </dsp:nvSpPr>
      <dsp:spPr>
        <a:xfrm>
          <a:off x="3412255" y="2974130"/>
          <a:ext cx="2321718" cy="793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/>
            <a:t>ХГЛ  - підвищений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/>
            <a:t>Тестостерон та вільний естрадіол - знижені</a:t>
          </a:r>
          <a:endParaRPr lang="ru-RU" sz="1400" kern="1200" dirty="0"/>
        </a:p>
      </dsp:txBody>
      <dsp:txXfrm>
        <a:off x="3412255" y="2974130"/>
        <a:ext cx="2321718" cy="793374"/>
      </dsp:txXfrm>
    </dsp:sp>
    <dsp:sp modelId="{007BCDCC-FDF7-4D86-9AF5-CC85AB6CABE6}">
      <dsp:nvSpPr>
        <dsp:cNvPr id="0" name=""/>
        <dsp:cNvSpPr/>
      </dsp:nvSpPr>
      <dsp:spPr>
        <a:xfrm>
          <a:off x="3412255" y="3889562"/>
          <a:ext cx="2321718" cy="793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Зниження ФСГ та ЛГ</a:t>
          </a:r>
          <a:endParaRPr lang="ru-RU" sz="1700" kern="1200" dirty="0"/>
        </a:p>
      </dsp:txBody>
      <dsp:txXfrm>
        <a:off x="3412255" y="3889562"/>
        <a:ext cx="2321718" cy="793374"/>
      </dsp:txXfrm>
    </dsp:sp>
    <dsp:sp modelId="{942BAE51-894B-49DC-AC48-FD4A0834973A}">
      <dsp:nvSpPr>
        <dsp:cNvPr id="0" name=""/>
        <dsp:cNvSpPr/>
      </dsp:nvSpPr>
      <dsp:spPr>
        <a:xfrm>
          <a:off x="3412255" y="4804995"/>
          <a:ext cx="2321718" cy="793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Порушення </a:t>
          </a:r>
          <a:r>
            <a:rPr lang="uk-UA" sz="1700" kern="1200" dirty="0" err="1" smtClean="0"/>
            <a:t>іункції</a:t>
          </a:r>
          <a:r>
            <a:rPr lang="uk-UA" sz="1700" kern="1200" dirty="0" smtClean="0"/>
            <a:t> ЩЗ та </a:t>
          </a:r>
          <a:r>
            <a:rPr lang="uk-UA" sz="1700" kern="1200" dirty="0" err="1" smtClean="0"/>
            <a:t>наднирників</a:t>
          </a:r>
          <a:endParaRPr lang="ru-RU" sz="1700" kern="1200" dirty="0"/>
        </a:p>
      </dsp:txBody>
      <dsp:txXfrm>
        <a:off x="3412255" y="4804995"/>
        <a:ext cx="2321718" cy="793374"/>
      </dsp:txXfrm>
    </dsp:sp>
    <dsp:sp modelId="{1071B3F6-CE98-471F-86B3-4D938A50C0BD}">
      <dsp:nvSpPr>
        <dsp:cNvPr id="0" name=""/>
        <dsp:cNvSpPr/>
      </dsp:nvSpPr>
      <dsp:spPr>
        <a:xfrm>
          <a:off x="3412255" y="5720427"/>
          <a:ext cx="2321718" cy="793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Підвищення рівня С-пептиду</a:t>
          </a:r>
          <a:endParaRPr lang="ru-RU" sz="1700" kern="1200" dirty="0"/>
        </a:p>
      </dsp:txBody>
      <dsp:txXfrm>
        <a:off x="3412255" y="5720427"/>
        <a:ext cx="2321718" cy="793374"/>
      </dsp:txXfrm>
    </dsp:sp>
    <dsp:sp modelId="{4D73049D-440B-49EC-9693-1728295B25D3}">
      <dsp:nvSpPr>
        <dsp:cNvPr id="0" name=""/>
        <dsp:cNvSpPr/>
      </dsp:nvSpPr>
      <dsp:spPr>
        <a:xfrm>
          <a:off x="6241849" y="0"/>
          <a:ext cx="2902148" cy="68580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Функціональна діагностика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(за симптоматичних проявів)</a:t>
          </a:r>
          <a:endParaRPr lang="ru-RU" sz="2400" kern="1200" dirty="0"/>
        </a:p>
      </dsp:txBody>
      <dsp:txXfrm>
        <a:off x="6241849" y="0"/>
        <a:ext cx="2902148" cy="2057400"/>
      </dsp:txXfrm>
    </dsp:sp>
    <dsp:sp modelId="{7F988ECE-0F91-4B90-8299-2272E3DB162C}">
      <dsp:nvSpPr>
        <dsp:cNvPr id="0" name=""/>
        <dsp:cNvSpPr/>
      </dsp:nvSpPr>
      <dsp:spPr>
        <a:xfrm>
          <a:off x="6532064" y="2058697"/>
          <a:ext cx="2321718" cy="793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Рентгенографія китиць</a:t>
          </a:r>
          <a:endParaRPr lang="ru-RU" sz="1700" kern="1200" dirty="0"/>
        </a:p>
      </dsp:txBody>
      <dsp:txXfrm>
        <a:off x="6532064" y="2058697"/>
        <a:ext cx="2321718" cy="793374"/>
      </dsp:txXfrm>
    </dsp:sp>
    <dsp:sp modelId="{B17F3FEC-3A4C-4B3C-A0F0-BAE4F785365C}">
      <dsp:nvSpPr>
        <dsp:cNvPr id="0" name=""/>
        <dsp:cNvSpPr/>
      </dsp:nvSpPr>
      <dsp:spPr>
        <a:xfrm>
          <a:off x="6532064" y="2974130"/>
          <a:ext cx="2321718" cy="793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Рентген ОГК</a:t>
          </a:r>
          <a:endParaRPr lang="ru-RU" sz="1700" kern="1200" dirty="0"/>
        </a:p>
      </dsp:txBody>
      <dsp:txXfrm>
        <a:off x="6532064" y="2974130"/>
        <a:ext cx="2321718" cy="793374"/>
      </dsp:txXfrm>
    </dsp:sp>
    <dsp:sp modelId="{6B95FEC0-003E-435A-94AB-B1DA5C4B1A90}">
      <dsp:nvSpPr>
        <dsp:cNvPr id="0" name=""/>
        <dsp:cNvSpPr/>
      </dsp:nvSpPr>
      <dsp:spPr>
        <a:xfrm>
          <a:off x="6532064" y="3889562"/>
          <a:ext cx="2321718" cy="793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МРТ головного мозку</a:t>
          </a:r>
          <a:endParaRPr lang="ru-RU" sz="1700" kern="1200" dirty="0"/>
        </a:p>
      </dsp:txBody>
      <dsp:txXfrm>
        <a:off x="6532064" y="3889562"/>
        <a:ext cx="2321718" cy="793374"/>
      </dsp:txXfrm>
    </dsp:sp>
    <dsp:sp modelId="{EB8E7196-0B8D-467B-A237-3A7ABF13DABC}">
      <dsp:nvSpPr>
        <dsp:cNvPr id="0" name=""/>
        <dsp:cNvSpPr/>
      </dsp:nvSpPr>
      <dsp:spPr>
        <a:xfrm>
          <a:off x="6532064" y="4804995"/>
          <a:ext cx="2321718" cy="793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Дослідження сну для вивів затримки</a:t>
          </a:r>
          <a:endParaRPr lang="ru-RU" sz="1700" kern="1200" dirty="0"/>
        </a:p>
      </dsp:txBody>
      <dsp:txXfrm>
        <a:off x="6532064" y="4804995"/>
        <a:ext cx="2321718" cy="793374"/>
      </dsp:txXfrm>
    </dsp:sp>
    <dsp:sp modelId="{1A6C7BCD-CF87-41B3-BC70-EF05024A6387}">
      <dsp:nvSpPr>
        <dsp:cNvPr id="0" name=""/>
        <dsp:cNvSpPr/>
      </dsp:nvSpPr>
      <dsp:spPr>
        <a:xfrm>
          <a:off x="6532064" y="5720427"/>
          <a:ext cx="2321718" cy="79337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DEXA </a:t>
          </a:r>
          <a:r>
            <a:rPr lang="uk-UA" sz="1700" kern="1200" dirty="0" smtClean="0"/>
            <a:t>для виявлення остеопорозу</a:t>
          </a:r>
          <a:endParaRPr lang="ru-RU" sz="1700" kern="1200" dirty="0"/>
        </a:p>
      </dsp:txBody>
      <dsp:txXfrm>
        <a:off x="6532064" y="5720427"/>
        <a:ext cx="2321718" cy="79337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208DE43-6FEE-4788-9E43-FDA423216163}">
      <dsp:nvSpPr>
        <dsp:cNvPr id="0" name=""/>
        <dsp:cNvSpPr/>
      </dsp:nvSpPr>
      <dsp:spPr>
        <a:xfrm>
          <a:off x="6000750" y="4109799"/>
          <a:ext cx="1571625" cy="7479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9706"/>
              </a:lnTo>
              <a:lnTo>
                <a:pt x="1571625" y="509706"/>
              </a:lnTo>
              <a:lnTo>
                <a:pt x="1571625" y="747950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1872C3-75FD-4715-839F-D9A1DC78F204}">
      <dsp:nvSpPr>
        <dsp:cNvPr id="0" name=""/>
        <dsp:cNvSpPr/>
      </dsp:nvSpPr>
      <dsp:spPr>
        <a:xfrm>
          <a:off x="4429125" y="4109799"/>
          <a:ext cx="1571625" cy="747950"/>
        </a:xfrm>
        <a:custGeom>
          <a:avLst/>
          <a:gdLst/>
          <a:ahLst/>
          <a:cxnLst/>
          <a:rect l="0" t="0" r="0" b="0"/>
          <a:pathLst>
            <a:path>
              <a:moveTo>
                <a:pt x="1571625" y="0"/>
              </a:moveTo>
              <a:lnTo>
                <a:pt x="1571625" y="509706"/>
              </a:lnTo>
              <a:lnTo>
                <a:pt x="0" y="509706"/>
              </a:lnTo>
              <a:lnTo>
                <a:pt x="0" y="747950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089C90-D1C9-4163-B321-9DDE49419C2D}">
      <dsp:nvSpPr>
        <dsp:cNvPr id="0" name=""/>
        <dsp:cNvSpPr/>
      </dsp:nvSpPr>
      <dsp:spPr>
        <a:xfrm>
          <a:off x="3643312" y="1728787"/>
          <a:ext cx="2357437" cy="7479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9706"/>
              </a:lnTo>
              <a:lnTo>
                <a:pt x="2357437" y="509706"/>
              </a:lnTo>
              <a:lnTo>
                <a:pt x="2357437" y="747950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0361A7-3CC1-4582-B210-CD174B94F698}">
      <dsp:nvSpPr>
        <dsp:cNvPr id="0" name=""/>
        <dsp:cNvSpPr/>
      </dsp:nvSpPr>
      <dsp:spPr>
        <a:xfrm>
          <a:off x="1240155" y="4109799"/>
          <a:ext cx="91440" cy="74795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47950"/>
              </a:lnTo>
            </a:path>
          </a:pathLst>
        </a:custGeom>
        <a:noFill/>
        <a:ln w="55000" cap="flat" cmpd="thickThin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27D06D-77CD-40C9-AEE7-319C3B8E796B}">
      <dsp:nvSpPr>
        <dsp:cNvPr id="0" name=""/>
        <dsp:cNvSpPr/>
      </dsp:nvSpPr>
      <dsp:spPr>
        <a:xfrm>
          <a:off x="1285875" y="1728787"/>
          <a:ext cx="2357437" cy="747950"/>
        </a:xfrm>
        <a:custGeom>
          <a:avLst/>
          <a:gdLst/>
          <a:ahLst/>
          <a:cxnLst/>
          <a:rect l="0" t="0" r="0" b="0"/>
          <a:pathLst>
            <a:path>
              <a:moveTo>
                <a:pt x="2357437" y="0"/>
              </a:moveTo>
              <a:lnTo>
                <a:pt x="2357437" y="509706"/>
              </a:lnTo>
              <a:lnTo>
                <a:pt x="0" y="509706"/>
              </a:lnTo>
              <a:lnTo>
                <a:pt x="0" y="747950"/>
              </a:lnTo>
            </a:path>
          </a:pathLst>
        </a:custGeom>
        <a:noFill/>
        <a:ln w="55000" cap="flat" cmpd="thickThin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9F9600-D7C6-4C91-9151-41AF543BD8D9}">
      <dsp:nvSpPr>
        <dsp:cNvPr id="0" name=""/>
        <dsp:cNvSpPr/>
      </dsp:nvSpPr>
      <dsp:spPr>
        <a:xfrm>
          <a:off x="2357437" y="95726"/>
          <a:ext cx="2571749" cy="16330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9EF555-9FAE-49BC-93B1-A1EF86E51D3A}">
      <dsp:nvSpPr>
        <dsp:cNvPr id="0" name=""/>
        <dsp:cNvSpPr/>
      </dsp:nvSpPr>
      <dsp:spPr>
        <a:xfrm>
          <a:off x="2643187" y="367188"/>
          <a:ext cx="2571749" cy="16330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Генетичне дослідження</a:t>
          </a:r>
          <a:endParaRPr lang="ru-RU" sz="1700" kern="1200" dirty="0"/>
        </a:p>
      </dsp:txBody>
      <dsp:txXfrm>
        <a:off x="2643187" y="367188"/>
        <a:ext cx="2571749" cy="1633061"/>
      </dsp:txXfrm>
    </dsp:sp>
    <dsp:sp modelId="{D635E0EE-A0DE-433E-846C-11CE02B4B675}">
      <dsp:nvSpPr>
        <dsp:cNvPr id="0" name=""/>
        <dsp:cNvSpPr/>
      </dsp:nvSpPr>
      <dsp:spPr>
        <a:xfrm>
          <a:off x="0" y="2476738"/>
          <a:ext cx="2571749" cy="16330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C471AF-DBA5-4B6D-B717-8723A233A708}">
      <dsp:nvSpPr>
        <dsp:cNvPr id="0" name=""/>
        <dsp:cNvSpPr/>
      </dsp:nvSpPr>
      <dsp:spPr>
        <a:xfrm>
          <a:off x="285750" y="2748200"/>
          <a:ext cx="2571749" cy="16330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Хромосомний аналіз</a:t>
          </a:r>
          <a:endParaRPr lang="ru-RU" sz="1700" kern="1200" dirty="0"/>
        </a:p>
      </dsp:txBody>
      <dsp:txXfrm>
        <a:off x="285750" y="2748200"/>
        <a:ext cx="2571749" cy="1633061"/>
      </dsp:txXfrm>
    </dsp:sp>
    <dsp:sp modelId="{0E464A40-C9B3-4A45-8964-0A928014E4A4}">
      <dsp:nvSpPr>
        <dsp:cNvPr id="0" name=""/>
        <dsp:cNvSpPr/>
      </dsp:nvSpPr>
      <dsp:spPr>
        <a:xfrm>
          <a:off x="0" y="4857750"/>
          <a:ext cx="2571749" cy="16330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AB9795-E965-4377-A701-3A3A5667076A}">
      <dsp:nvSpPr>
        <dsp:cNvPr id="0" name=""/>
        <dsp:cNvSpPr/>
      </dsp:nvSpPr>
      <dsp:spPr>
        <a:xfrm>
          <a:off x="285750" y="5129212"/>
          <a:ext cx="2571749" cy="16330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мікроделецію хромосоми 15 в локусі 15</a:t>
          </a:r>
          <a:r>
            <a:rPr lang="en-US" sz="1700" kern="1200" smtClean="0"/>
            <a:t>q11.2-q13.</a:t>
          </a:r>
          <a:endParaRPr lang="ru-RU" sz="1700" kern="1200"/>
        </a:p>
      </dsp:txBody>
      <dsp:txXfrm>
        <a:off x="285750" y="5129212"/>
        <a:ext cx="2571749" cy="1633061"/>
      </dsp:txXfrm>
    </dsp:sp>
    <dsp:sp modelId="{1970ED5A-1303-4009-A2A6-C3DFB7628040}">
      <dsp:nvSpPr>
        <dsp:cNvPr id="0" name=""/>
        <dsp:cNvSpPr/>
      </dsp:nvSpPr>
      <dsp:spPr>
        <a:xfrm>
          <a:off x="4714875" y="2476738"/>
          <a:ext cx="2571749" cy="16330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2FA9D6-F2FC-46D1-B52E-0F3F9D5F7156}">
      <dsp:nvSpPr>
        <dsp:cNvPr id="0" name=""/>
        <dsp:cNvSpPr/>
      </dsp:nvSpPr>
      <dsp:spPr>
        <a:xfrm>
          <a:off x="5000625" y="2748200"/>
          <a:ext cx="2571749" cy="16330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оцінку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процесів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метилювання</a:t>
          </a:r>
          <a:r>
            <a:rPr lang="ru-RU" sz="1700" kern="1200" dirty="0" smtClean="0"/>
            <a:t> в </a:t>
          </a:r>
          <a:r>
            <a:rPr lang="ru-RU" sz="1700" kern="1200" dirty="0" err="1" smtClean="0"/>
            <a:t>локусі</a:t>
          </a:r>
          <a:r>
            <a:rPr lang="ru-RU" sz="1700" kern="1200" dirty="0" smtClean="0"/>
            <a:t>, </a:t>
          </a:r>
          <a:r>
            <a:rPr lang="ru-RU" sz="1700" kern="1200" dirty="0" err="1" smtClean="0"/>
            <a:t>що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відповідає</a:t>
          </a:r>
          <a:r>
            <a:rPr lang="ru-RU" sz="1700" kern="1200" dirty="0" smtClean="0"/>
            <a:t> за </a:t>
          </a:r>
          <a:r>
            <a:rPr lang="ru-RU" sz="1700" kern="1200" dirty="0" err="1" smtClean="0"/>
            <a:t>розвиток</a:t>
          </a:r>
          <a:r>
            <a:rPr lang="ru-RU" sz="1700" kern="1200" dirty="0" smtClean="0"/>
            <a:t> СПВ</a:t>
          </a:r>
          <a:endParaRPr lang="ru-RU" sz="1700" kern="1200" dirty="0"/>
        </a:p>
      </dsp:txBody>
      <dsp:txXfrm>
        <a:off x="5000625" y="2748200"/>
        <a:ext cx="2571749" cy="1633061"/>
      </dsp:txXfrm>
    </dsp:sp>
    <dsp:sp modelId="{473D2044-3F25-442A-B2E7-50208BF8BC0D}">
      <dsp:nvSpPr>
        <dsp:cNvPr id="0" name=""/>
        <dsp:cNvSpPr/>
      </dsp:nvSpPr>
      <dsp:spPr>
        <a:xfrm>
          <a:off x="3143250" y="4857750"/>
          <a:ext cx="2571749" cy="16330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C97B81-BFB8-42B7-AC0F-7AB86D5A7D6B}">
      <dsp:nvSpPr>
        <dsp:cNvPr id="0" name=""/>
        <dsp:cNvSpPr/>
      </dsp:nvSpPr>
      <dsp:spPr>
        <a:xfrm>
          <a:off x="3429000" y="5129212"/>
          <a:ext cx="2571749" cy="16330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err="1" smtClean="0"/>
            <a:t>Блот-гібридізація</a:t>
          </a:r>
          <a:r>
            <a:rPr lang="uk-UA" sz="1700" kern="1200" dirty="0" smtClean="0"/>
            <a:t> по </a:t>
          </a:r>
          <a:r>
            <a:rPr lang="uk-UA" sz="1700" kern="1200" dirty="0" err="1" smtClean="0"/>
            <a:t>Саузерну</a:t>
          </a:r>
          <a:endParaRPr lang="ru-RU" sz="1700" kern="1200" dirty="0"/>
        </a:p>
      </dsp:txBody>
      <dsp:txXfrm>
        <a:off x="3429000" y="5129212"/>
        <a:ext cx="2571749" cy="1633061"/>
      </dsp:txXfrm>
    </dsp:sp>
    <dsp:sp modelId="{FF88A794-5838-40EF-902E-BB187E95DAD5}">
      <dsp:nvSpPr>
        <dsp:cNvPr id="0" name=""/>
        <dsp:cNvSpPr/>
      </dsp:nvSpPr>
      <dsp:spPr>
        <a:xfrm>
          <a:off x="6286500" y="4857750"/>
          <a:ext cx="2571749" cy="16330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A539F6-D98F-40A4-9BD5-D9F1FC0BD3DE}">
      <dsp:nvSpPr>
        <dsp:cNvPr id="0" name=""/>
        <dsp:cNvSpPr/>
      </dsp:nvSpPr>
      <dsp:spPr>
        <a:xfrm>
          <a:off x="6572250" y="5129212"/>
          <a:ext cx="2571749" cy="16330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ПЛР для виявлення </a:t>
          </a:r>
          <a:r>
            <a:rPr lang="uk-UA" sz="1700" kern="1200" dirty="0" err="1" smtClean="0"/>
            <a:t>метилювання</a:t>
          </a:r>
          <a:r>
            <a:rPr lang="uk-UA" sz="1700" kern="1200" dirty="0" smtClean="0"/>
            <a:t> </a:t>
          </a:r>
          <a:r>
            <a:rPr lang="uk-UA" sz="1700" kern="1200" dirty="0" err="1" smtClean="0"/>
            <a:t>цитозину</a:t>
          </a:r>
          <a:endParaRPr lang="ru-RU" sz="1700" kern="1200" dirty="0"/>
        </a:p>
      </dsp:txBody>
      <dsp:txXfrm>
        <a:off x="6572250" y="5129212"/>
        <a:ext cx="2571749" cy="1633061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21B733-B743-451D-B996-A19B32C602E0}">
      <dsp:nvSpPr>
        <dsp:cNvPr id="0" name=""/>
        <dsp:cNvSpPr/>
      </dsp:nvSpPr>
      <dsp:spPr>
        <a:xfrm>
          <a:off x="3657599" y="752"/>
          <a:ext cx="5486400" cy="9482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М</a:t>
          </a:r>
          <a:r>
            <a:rPr lang="en-US" sz="1700" kern="1200" dirty="0" smtClean="0"/>
            <a:t>’</a:t>
          </a:r>
          <a:r>
            <a:rPr lang="uk-UA" sz="1700" kern="1200" dirty="0" err="1" smtClean="0"/>
            <a:t>язева</a:t>
          </a:r>
          <a:r>
            <a:rPr lang="uk-UA" sz="1700" kern="1200" dirty="0" smtClean="0"/>
            <a:t> гіпотонія у немовляти</a:t>
          </a:r>
          <a:endParaRPr lang="ru-RU" sz="1700" kern="1200" dirty="0"/>
        </a:p>
      </dsp:txBody>
      <dsp:txXfrm>
        <a:off x="3657599" y="752"/>
        <a:ext cx="5486400" cy="948276"/>
      </dsp:txXfrm>
    </dsp:sp>
    <dsp:sp modelId="{82B8BC2E-DF80-4E41-AB7A-BCD630AC1563}">
      <dsp:nvSpPr>
        <dsp:cNvPr id="0" name=""/>
        <dsp:cNvSpPr/>
      </dsp:nvSpPr>
      <dsp:spPr>
        <a:xfrm>
          <a:off x="0" y="3"/>
          <a:ext cx="3657600" cy="948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ЦНС</a:t>
          </a:r>
          <a:endParaRPr lang="ru-RU" sz="2100" kern="1200" dirty="0"/>
        </a:p>
      </dsp:txBody>
      <dsp:txXfrm>
        <a:off x="0" y="3"/>
        <a:ext cx="3657600" cy="948276"/>
      </dsp:txXfrm>
    </dsp:sp>
    <dsp:sp modelId="{11A73116-0EF1-460A-8C15-288D7C8586FB}">
      <dsp:nvSpPr>
        <dsp:cNvPr id="0" name=""/>
        <dsp:cNvSpPr/>
      </dsp:nvSpPr>
      <dsp:spPr>
        <a:xfrm>
          <a:off x="3657599" y="1043857"/>
          <a:ext cx="5486400" cy="9482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Проблеми годування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Затримка фізичного розвитку</a:t>
          </a:r>
          <a:endParaRPr lang="ru-RU" sz="1700" kern="1200" dirty="0"/>
        </a:p>
      </dsp:txBody>
      <dsp:txXfrm>
        <a:off x="3657599" y="1043857"/>
        <a:ext cx="5486400" cy="948276"/>
      </dsp:txXfrm>
    </dsp:sp>
    <dsp:sp modelId="{415F90F7-A458-4B71-B61C-62B666B1BEE6}">
      <dsp:nvSpPr>
        <dsp:cNvPr id="0" name=""/>
        <dsp:cNvSpPr/>
      </dsp:nvSpPr>
      <dsp:spPr>
        <a:xfrm>
          <a:off x="0" y="1043857"/>
          <a:ext cx="3657600" cy="948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ШКТ</a:t>
          </a:r>
          <a:endParaRPr lang="ru-RU" sz="2100" kern="1200" dirty="0"/>
        </a:p>
      </dsp:txBody>
      <dsp:txXfrm>
        <a:off x="0" y="1043857"/>
        <a:ext cx="3657600" cy="948276"/>
      </dsp:txXfrm>
    </dsp:sp>
    <dsp:sp modelId="{06F71AFA-41AC-40BE-9EE0-BD60ED932992}">
      <dsp:nvSpPr>
        <dsp:cNvPr id="0" name=""/>
        <dsp:cNvSpPr/>
      </dsp:nvSpPr>
      <dsp:spPr>
        <a:xfrm>
          <a:off x="3657599" y="2086961"/>
          <a:ext cx="5486400" cy="9482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Швидка прибавка маси тіла у дітей віком 6міс – 6 років</a:t>
          </a:r>
          <a:endParaRPr lang="ru-RU" sz="1700" kern="1200" dirty="0"/>
        </a:p>
      </dsp:txBody>
      <dsp:txXfrm>
        <a:off x="3657599" y="2086961"/>
        <a:ext cx="5486400" cy="948276"/>
      </dsp:txXfrm>
    </dsp:sp>
    <dsp:sp modelId="{76E4711C-AF84-403A-938C-2F97B83EC2F3}">
      <dsp:nvSpPr>
        <dsp:cNvPr id="0" name=""/>
        <dsp:cNvSpPr/>
      </dsp:nvSpPr>
      <dsp:spPr>
        <a:xfrm>
          <a:off x="0" y="2086961"/>
          <a:ext cx="3657600" cy="948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Харчування </a:t>
          </a:r>
          <a:endParaRPr lang="ru-RU" sz="2100" kern="1200" dirty="0"/>
        </a:p>
      </dsp:txBody>
      <dsp:txXfrm>
        <a:off x="0" y="2086961"/>
        <a:ext cx="3657600" cy="948276"/>
      </dsp:txXfrm>
    </dsp:sp>
    <dsp:sp modelId="{AC0C8F57-9649-4B57-8627-5BE0183B9CEB}">
      <dsp:nvSpPr>
        <dsp:cNvPr id="0" name=""/>
        <dsp:cNvSpPr/>
      </dsp:nvSpPr>
      <dsp:spPr>
        <a:xfrm>
          <a:off x="3657599" y="3130065"/>
          <a:ext cx="5486400" cy="9482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smtClean="0"/>
            <a:t>вузький лоб, мигдалеподібний розріз очей, вузька спинка носу, опущені кути рота</a:t>
          </a:r>
          <a:endParaRPr lang="ru-RU" sz="1700" kern="1200"/>
        </a:p>
      </dsp:txBody>
      <dsp:txXfrm>
        <a:off x="3657599" y="3130065"/>
        <a:ext cx="5486400" cy="948276"/>
      </dsp:txXfrm>
    </dsp:sp>
    <dsp:sp modelId="{0D7F3AB8-9C15-4DA9-A487-8F8B4340DDA5}">
      <dsp:nvSpPr>
        <dsp:cNvPr id="0" name=""/>
        <dsp:cNvSpPr/>
      </dsp:nvSpPr>
      <dsp:spPr>
        <a:xfrm>
          <a:off x="0" y="3130065"/>
          <a:ext cx="3657600" cy="948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Черепно-лицеві </a:t>
          </a:r>
          <a:r>
            <a:rPr lang="uk-UA" sz="2100" kern="1200" dirty="0" err="1" smtClean="0"/>
            <a:t>дисморфії</a:t>
          </a:r>
          <a:endParaRPr lang="ru-RU" sz="2100" kern="1200" dirty="0"/>
        </a:p>
      </dsp:txBody>
      <dsp:txXfrm>
        <a:off x="0" y="3130065"/>
        <a:ext cx="3657600" cy="948276"/>
      </dsp:txXfrm>
    </dsp:sp>
    <dsp:sp modelId="{551780A2-6A95-403E-8EF7-6474733CC6A4}">
      <dsp:nvSpPr>
        <dsp:cNvPr id="0" name=""/>
        <dsp:cNvSpPr/>
      </dsp:nvSpPr>
      <dsp:spPr>
        <a:xfrm>
          <a:off x="3657599" y="4173170"/>
          <a:ext cx="5486400" cy="9482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err="1" smtClean="0"/>
            <a:t>гіпогонадизм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700" kern="1200"/>
        </a:p>
      </dsp:txBody>
      <dsp:txXfrm>
        <a:off x="3657599" y="4173170"/>
        <a:ext cx="5486400" cy="948276"/>
      </dsp:txXfrm>
    </dsp:sp>
    <dsp:sp modelId="{F9CD100D-66CB-4671-BF71-2BD20C036A7B}">
      <dsp:nvSpPr>
        <dsp:cNvPr id="0" name=""/>
        <dsp:cNvSpPr/>
      </dsp:nvSpPr>
      <dsp:spPr>
        <a:xfrm>
          <a:off x="0" y="4173170"/>
          <a:ext cx="3657600" cy="948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ендокринні</a:t>
          </a:r>
          <a:endParaRPr lang="ru-RU" sz="2100" kern="1200" dirty="0"/>
        </a:p>
      </dsp:txBody>
      <dsp:txXfrm>
        <a:off x="0" y="4173170"/>
        <a:ext cx="3657600" cy="948276"/>
      </dsp:txXfrm>
    </dsp:sp>
    <dsp:sp modelId="{E896CA9C-2EF5-46AB-8843-F182641DFCEB}">
      <dsp:nvSpPr>
        <dsp:cNvPr id="0" name=""/>
        <dsp:cNvSpPr/>
      </dsp:nvSpPr>
      <dsp:spPr>
        <a:xfrm>
          <a:off x="3657599" y="5216274"/>
          <a:ext cx="5486400" cy="9482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Затримка розвитку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700" kern="1200" dirty="0" smtClean="0"/>
            <a:t>Розумова відсталість</a:t>
          </a:r>
          <a:endParaRPr lang="ru-RU" sz="1700" kern="1200" dirty="0"/>
        </a:p>
      </dsp:txBody>
      <dsp:txXfrm>
        <a:off x="3657599" y="5216274"/>
        <a:ext cx="5486400" cy="948276"/>
      </dsp:txXfrm>
    </dsp:sp>
    <dsp:sp modelId="{F2B78A6B-5B8A-49B1-8CE8-69F6B4959240}">
      <dsp:nvSpPr>
        <dsp:cNvPr id="0" name=""/>
        <dsp:cNvSpPr/>
      </dsp:nvSpPr>
      <dsp:spPr>
        <a:xfrm>
          <a:off x="0" y="5216274"/>
          <a:ext cx="3657600" cy="948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розвиток</a:t>
          </a:r>
          <a:endParaRPr lang="ru-RU" sz="2100" kern="1200" dirty="0"/>
        </a:p>
      </dsp:txBody>
      <dsp:txXfrm>
        <a:off x="0" y="5216274"/>
        <a:ext cx="3657600" cy="948276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3BBD2CE-2A7E-477A-AA2B-1A3D377CFB13}">
      <dsp:nvSpPr>
        <dsp:cNvPr id="0" name=""/>
        <dsp:cNvSpPr/>
      </dsp:nvSpPr>
      <dsp:spPr>
        <a:xfrm>
          <a:off x="3652042" y="2494"/>
          <a:ext cx="5483237" cy="79408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Зменшення рухової активності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Інфантильна летаргія</a:t>
          </a:r>
          <a:endParaRPr lang="ru-RU" sz="1400" kern="1200" dirty="0"/>
        </a:p>
      </dsp:txBody>
      <dsp:txXfrm>
        <a:off x="3652042" y="2494"/>
        <a:ext cx="5483237" cy="794081"/>
      </dsp:txXfrm>
    </dsp:sp>
    <dsp:sp modelId="{9F3FDD2F-4C59-4C1C-B310-6556CDCDBBE4}">
      <dsp:nvSpPr>
        <dsp:cNvPr id="0" name=""/>
        <dsp:cNvSpPr/>
      </dsp:nvSpPr>
      <dsp:spPr>
        <a:xfrm>
          <a:off x="8719" y="133487"/>
          <a:ext cx="3643322" cy="5320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неврологічні</a:t>
          </a:r>
          <a:endParaRPr lang="ru-RU" sz="2100" kern="1200" dirty="0"/>
        </a:p>
      </dsp:txBody>
      <dsp:txXfrm>
        <a:off x="8719" y="133487"/>
        <a:ext cx="3643322" cy="532096"/>
      </dsp:txXfrm>
    </dsp:sp>
    <dsp:sp modelId="{414A4AC4-CB31-42E3-8809-AE23276A2EA6}">
      <dsp:nvSpPr>
        <dsp:cNvPr id="0" name=""/>
        <dsp:cNvSpPr/>
      </dsp:nvSpPr>
      <dsp:spPr>
        <a:xfrm>
          <a:off x="3657599" y="834815"/>
          <a:ext cx="5486400" cy="6688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Порушення сну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Апное під час сну</a:t>
          </a:r>
          <a:endParaRPr lang="ru-RU" sz="1400" kern="1200" dirty="0"/>
        </a:p>
      </dsp:txBody>
      <dsp:txXfrm>
        <a:off x="3657599" y="834815"/>
        <a:ext cx="5486400" cy="668858"/>
      </dsp:txXfrm>
    </dsp:sp>
    <dsp:sp modelId="{71584173-FFC2-46A8-8F17-6214FDDF83C9}">
      <dsp:nvSpPr>
        <dsp:cNvPr id="0" name=""/>
        <dsp:cNvSpPr/>
      </dsp:nvSpPr>
      <dsp:spPr>
        <a:xfrm>
          <a:off x="0" y="863462"/>
          <a:ext cx="3657600" cy="6688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дихання</a:t>
          </a:r>
          <a:endParaRPr lang="ru-RU" sz="2100" kern="1200" dirty="0"/>
        </a:p>
      </dsp:txBody>
      <dsp:txXfrm>
        <a:off x="0" y="863462"/>
        <a:ext cx="3657600" cy="668858"/>
      </dsp:txXfrm>
    </dsp:sp>
    <dsp:sp modelId="{9623DA5D-F58F-407F-A2FF-E1BFD8E66215}">
      <dsp:nvSpPr>
        <dsp:cNvPr id="0" name=""/>
        <dsp:cNvSpPr/>
      </dsp:nvSpPr>
      <dsp:spPr>
        <a:xfrm>
          <a:off x="3657599" y="1599206"/>
          <a:ext cx="5486400" cy="6688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Низький очікуваний зріст</a:t>
          </a:r>
          <a:endParaRPr lang="ru-RU" sz="1400" kern="1200" dirty="0"/>
        </a:p>
      </dsp:txBody>
      <dsp:txXfrm>
        <a:off x="3657599" y="1599206"/>
        <a:ext cx="5486400" cy="668858"/>
      </dsp:txXfrm>
    </dsp:sp>
    <dsp:sp modelId="{2B438A6E-D268-4E40-B140-DFD59765C4EE}">
      <dsp:nvSpPr>
        <dsp:cNvPr id="0" name=""/>
        <dsp:cNvSpPr/>
      </dsp:nvSpPr>
      <dsp:spPr>
        <a:xfrm>
          <a:off x="0" y="1599206"/>
          <a:ext cx="3657600" cy="6688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ендокринні</a:t>
          </a:r>
          <a:endParaRPr lang="ru-RU" sz="2100" kern="1200" dirty="0"/>
        </a:p>
      </dsp:txBody>
      <dsp:txXfrm>
        <a:off x="0" y="1599206"/>
        <a:ext cx="3657600" cy="668858"/>
      </dsp:txXfrm>
    </dsp:sp>
    <dsp:sp modelId="{D110CE0A-1320-4FBE-971B-4A97D118F0E3}">
      <dsp:nvSpPr>
        <dsp:cNvPr id="0" name=""/>
        <dsp:cNvSpPr/>
      </dsp:nvSpPr>
      <dsp:spPr>
        <a:xfrm>
          <a:off x="3657599" y="2334950"/>
          <a:ext cx="5486400" cy="6688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err="1" smtClean="0"/>
            <a:t>Гіпопігментація</a:t>
          </a:r>
          <a:r>
            <a:rPr lang="uk-UA" sz="1400" kern="1200" dirty="0" smtClean="0"/>
            <a:t> шкіри та волосся</a:t>
          </a:r>
          <a:endParaRPr lang="ru-RU" sz="1400" kern="1200" dirty="0"/>
        </a:p>
      </dsp:txBody>
      <dsp:txXfrm>
        <a:off x="3657599" y="2334950"/>
        <a:ext cx="5486400" cy="668858"/>
      </dsp:txXfrm>
    </dsp:sp>
    <dsp:sp modelId="{39BD7DA7-A611-4AEA-A029-73E7D1C9AD6E}">
      <dsp:nvSpPr>
        <dsp:cNvPr id="0" name=""/>
        <dsp:cNvSpPr/>
      </dsp:nvSpPr>
      <dsp:spPr>
        <a:xfrm>
          <a:off x="0" y="2334950"/>
          <a:ext cx="3657600" cy="6688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дерматологічні</a:t>
          </a:r>
          <a:endParaRPr lang="ru-RU" sz="2100" kern="1200" dirty="0"/>
        </a:p>
      </dsp:txBody>
      <dsp:txXfrm>
        <a:off x="0" y="2334950"/>
        <a:ext cx="3657600" cy="668858"/>
      </dsp:txXfrm>
    </dsp:sp>
    <dsp:sp modelId="{FE4604C1-D8FE-4FA0-AA9D-D1A70BF72DE2}">
      <dsp:nvSpPr>
        <dsp:cNvPr id="0" name=""/>
        <dsp:cNvSpPr/>
      </dsp:nvSpPr>
      <dsp:spPr>
        <a:xfrm>
          <a:off x="3657599" y="3070694"/>
          <a:ext cx="5486400" cy="6688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Маленькі китиці та ступні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Руки з </a:t>
          </a:r>
          <a:r>
            <a:rPr lang="uk-UA" sz="1400" kern="1200" dirty="0" err="1" smtClean="0"/>
            <a:t>ульнарною</a:t>
          </a:r>
          <a:r>
            <a:rPr lang="uk-UA" sz="1400" kern="1200" dirty="0" smtClean="0"/>
            <a:t> </a:t>
          </a:r>
          <a:r>
            <a:rPr lang="uk-UA" sz="1400" kern="1200" dirty="0" err="1" smtClean="0"/>
            <a:t>девіацією</a:t>
          </a:r>
          <a:endParaRPr lang="ru-RU" sz="1400" kern="1200" dirty="0"/>
        </a:p>
      </dsp:txBody>
      <dsp:txXfrm>
        <a:off x="3657599" y="3070694"/>
        <a:ext cx="5486400" cy="668858"/>
      </dsp:txXfrm>
    </dsp:sp>
    <dsp:sp modelId="{7BB74D61-08A5-40F5-B698-51DA2E0B7F63}">
      <dsp:nvSpPr>
        <dsp:cNvPr id="0" name=""/>
        <dsp:cNvSpPr/>
      </dsp:nvSpPr>
      <dsp:spPr>
        <a:xfrm>
          <a:off x="0" y="3070694"/>
          <a:ext cx="3657600" cy="6688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ортопедичні</a:t>
          </a:r>
          <a:endParaRPr lang="ru-RU" sz="2100" kern="1200" dirty="0"/>
        </a:p>
      </dsp:txBody>
      <dsp:txXfrm>
        <a:off x="0" y="3070694"/>
        <a:ext cx="3657600" cy="668858"/>
      </dsp:txXfrm>
    </dsp:sp>
    <dsp:sp modelId="{7EBB8E5C-687E-49FF-8B9C-2D732ECB11BA}">
      <dsp:nvSpPr>
        <dsp:cNvPr id="0" name=""/>
        <dsp:cNvSpPr/>
      </dsp:nvSpPr>
      <dsp:spPr>
        <a:xfrm>
          <a:off x="3657599" y="3806438"/>
          <a:ext cx="5486400" cy="6688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Страбізм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міопія</a:t>
          </a:r>
          <a:endParaRPr lang="ru-RU" sz="1400" kern="1200" dirty="0"/>
        </a:p>
      </dsp:txBody>
      <dsp:txXfrm>
        <a:off x="3657599" y="3806438"/>
        <a:ext cx="5486400" cy="668858"/>
      </dsp:txXfrm>
    </dsp:sp>
    <dsp:sp modelId="{C648D424-92FD-4650-920D-7D884777E06B}">
      <dsp:nvSpPr>
        <dsp:cNvPr id="0" name=""/>
        <dsp:cNvSpPr/>
      </dsp:nvSpPr>
      <dsp:spPr>
        <a:xfrm>
          <a:off x="0" y="3806438"/>
          <a:ext cx="3657600" cy="6688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офтальмологічні</a:t>
          </a:r>
          <a:endParaRPr lang="ru-RU" sz="2100" kern="1200" dirty="0"/>
        </a:p>
      </dsp:txBody>
      <dsp:txXfrm>
        <a:off x="0" y="3806438"/>
        <a:ext cx="3657600" cy="668858"/>
      </dsp:txXfrm>
    </dsp:sp>
    <dsp:sp modelId="{DB43A97E-F246-4E8F-9B77-58B4529A58BB}">
      <dsp:nvSpPr>
        <dsp:cNvPr id="0" name=""/>
        <dsp:cNvSpPr/>
      </dsp:nvSpPr>
      <dsp:spPr>
        <a:xfrm>
          <a:off x="3657599" y="4542182"/>
          <a:ext cx="5486400" cy="6688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err="1" smtClean="0"/>
            <a:t>Густал</a:t>
          </a:r>
          <a:r>
            <a:rPr lang="uk-UA" sz="1400" kern="1200" dirty="0" smtClean="0"/>
            <a:t> клейка слина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карієс</a:t>
          </a:r>
          <a:endParaRPr lang="ru-RU" sz="1400" kern="1200" dirty="0"/>
        </a:p>
      </dsp:txBody>
      <dsp:txXfrm>
        <a:off x="3657599" y="4542182"/>
        <a:ext cx="5486400" cy="668858"/>
      </dsp:txXfrm>
    </dsp:sp>
    <dsp:sp modelId="{60AB1EC6-C704-4D86-9D53-0A1DE661D409}">
      <dsp:nvSpPr>
        <dsp:cNvPr id="0" name=""/>
        <dsp:cNvSpPr/>
      </dsp:nvSpPr>
      <dsp:spPr>
        <a:xfrm>
          <a:off x="0" y="4542182"/>
          <a:ext cx="3657600" cy="6688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стоматологічні</a:t>
          </a:r>
          <a:endParaRPr lang="ru-RU" sz="2100" kern="1200" dirty="0"/>
        </a:p>
      </dsp:txBody>
      <dsp:txXfrm>
        <a:off x="0" y="4542182"/>
        <a:ext cx="3657600" cy="668858"/>
      </dsp:txXfrm>
    </dsp:sp>
    <dsp:sp modelId="{0B77FA26-B86F-4693-BC80-EB1CCB3EABC0}">
      <dsp:nvSpPr>
        <dsp:cNvPr id="0" name=""/>
        <dsp:cNvSpPr/>
      </dsp:nvSpPr>
      <dsp:spPr>
        <a:xfrm>
          <a:off x="3657599" y="5277926"/>
          <a:ext cx="5486400" cy="66885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err="1" smtClean="0"/>
            <a:t>Дислалія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Дефекти </a:t>
          </a:r>
          <a:r>
            <a:rPr lang="uk-UA" sz="1400" kern="1200" dirty="0" err="1" smtClean="0"/>
            <a:t>мовноє</a:t>
          </a:r>
          <a:r>
            <a:rPr lang="uk-UA" sz="1400" kern="1200" dirty="0" smtClean="0"/>
            <a:t> </a:t>
          </a:r>
          <a:r>
            <a:rPr lang="uk-UA" sz="1400" kern="1200" dirty="0" err="1" smtClean="0"/>
            <a:t>ариткуляції</a:t>
          </a:r>
          <a:endParaRPr lang="ru-RU" sz="1400" kern="1200" dirty="0"/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800" kern="1200" dirty="0"/>
        </a:p>
      </dsp:txBody>
      <dsp:txXfrm>
        <a:off x="3657599" y="5277926"/>
        <a:ext cx="5486400" cy="668858"/>
      </dsp:txXfrm>
    </dsp:sp>
    <dsp:sp modelId="{6F86EA5C-6D44-4844-B2A7-867EAB5BDACA}">
      <dsp:nvSpPr>
        <dsp:cNvPr id="0" name=""/>
        <dsp:cNvSpPr/>
      </dsp:nvSpPr>
      <dsp:spPr>
        <a:xfrm>
          <a:off x="0" y="5277926"/>
          <a:ext cx="3657600" cy="6688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ЛОР</a:t>
          </a:r>
          <a:endParaRPr lang="ru-RU" sz="2100" kern="1200" dirty="0"/>
        </a:p>
      </dsp:txBody>
      <dsp:txXfrm>
        <a:off x="0" y="5277926"/>
        <a:ext cx="3657600" cy="668858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9D24D87-7C78-4AC1-9A74-FEB85DDA5719}">
      <dsp:nvSpPr>
        <dsp:cNvPr id="0" name=""/>
        <dsp:cNvSpPr/>
      </dsp:nvSpPr>
      <dsp:spPr>
        <a:xfrm>
          <a:off x="3657599" y="2033"/>
          <a:ext cx="5486400" cy="11009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високий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больовий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поріг</a:t>
          </a:r>
          <a:r>
            <a:rPr lang="ru-RU" sz="1600" kern="1200" dirty="0" smtClean="0"/>
            <a:t>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err="1" smtClean="0"/>
            <a:t>нормальні</a:t>
          </a:r>
          <a:r>
            <a:rPr lang="ru-RU" sz="1600" kern="1200" dirty="0" smtClean="0"/>
            <a:t> при </a:t>
          </a:r>
          <a:r>
            <a:rPr lang="ru-RU" sz="1600" kern="1200" dirty="0" err="1" smtClean="0"/>
            <a:t>гіпотонії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нейром‘язеві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показники</a:t>
          </a:r>
          <a:endParaRPr lang="ru-RU" sz="1600" kern="1200" dirty="0"/>
        </a:p>
      </dsp:txBody>
      <dsp:txXfrm>
        <a:off x="3657599" y="2033"/>
        <a:ext cx="5486400" cy="1100965"/>
      </dsp:txXfrm>
    </dsp:sp>
    <dsp:sp modelId="{401AD90C-EBE8-43E9-B29C-6E129525E9B3}">
      <dsp:nvSpPr>
        <dsp:cNvPr id="0" name=""/>
        <dsp:cNvSpPr/>
      </dsp:nvSpPr>
      <dsp:spPr>
        <a:xfrm>
          <a:off x="0" y="2033"/>
          <a:ext cx="3657600" cy="11009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неврологічні</a:t>
          </a:r>
          <a:endParaRPr lang="ru-RU" sz="2400" kern="1200" dirty="0"/>
        </a:p>
      </dsp:txBody>
      <dsp:txXfrm>
        <a:off x="0" y="2033"/>
        <a:ext cx="3657600" cy="1100965"/>
      </dsp:txXfrm>
    </dsp:sp>
    <dsp:sp modelId="{52823A4C-F7C9-4887-AEB2-F313CAF83184}">
      <dsp:nvSpPr>
        <dsp:cNvPr id="0" name=""/>
        <dsp:cNvSpPr/>
      </dsp:nvSpPr>
      <dsp:spPr>
        <a:xfrm>
          <a:off x="3657599" y="1213095"/>
          <a:ext cx="5486400" cy="11009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Зменшення блювання</a:t>
          </a:r>
          <a:endParaRPr lang="ru-RU" sz="1600" kern="1200" dirty="0"/>
        </a:p>
      </dsp:txBody>
      <dsp:txXfrm>
        <a:off x="3657599" y="1213095"/>
        <a:ext cx="5486400" cy="1100965"/>
      </dsp:txXfrm>
    </dsp:sp>
    <dsp:sp modelId="{3761D668-FFA8-4960-AB3C-A53F7D6BF69D}">
      <dsp:nvSpPr>
        <dsp:cNvPr id="0" name=""/>
        <dsp:cNvSpPr/>
      </dsp:nvSpPr>
      <dsp:spPr>
        <a:xfrm>
          <a:off x="0" y="1213095"/>
          <a:ext cx="3657600" cy="11009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гастроентерологічні</a:t>
          </a:r>
          <a:endParaRPr lang="ru-RU" sz="2400" kern="1200" dirty="0"/>
        </a:p>
      </dsp:txBody>
      <dsp:txXfrm>
        <a:off x="0" y="1213095"/>
        <a:ext cx="3657600" cy="1100965"/>
      </dsp:txXfrm>
    </dsp:sp>
    <dsp:sp modelId="{7CC83547-410D-46AE-8A38-D24F2ABF388D}">
      <dsp:nvSpPr>
        <dsp:cNvPr id="0" name=""/>
        <dsp:cNvSpPr/>
      </dsp:nvSpPr>
      <dsp:spPr>
        <a:xfrm>
          <a:off x="3657599" y="2424157"/>
          <a:ext cx="5486400" cy="11009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Неефективна терморегуляція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Раннє </a:t>
          </a:r>
          <a:r>
            <a:rPr lang="en-US" sz="1600" kern="1200" dirty="0" err="1" smtClean="0"/>
            <a:t>adrenarche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 smtClean="0"/>
            <a:t>остеопороз</a:t>
          </a:r>
          <a:endParaRPr lang="ru-RU" sz="1600" kern="1200" dirty="0"/>
        </a:p>
      </dsp:txBody>
      <dsp:txXfrm>
        <a:off x="3657599" y="2424157"/>
        <a:ext cx="5486400" cy="1100965"/>
      </dsp:txXfrm>
    </dsp:sp>
    <dsp:sp modelId="{6D0F238A-0667-4AE9-9FC5-ED491702F28A}">
      <dsp:nvSpPr>
        <dsp:cNvPr id="0" name=""/>
        <dsp:cNvSpPr/>
      </dsp:nvSpPr>
      <dsp:spPr>
        <a:xfrm>
          <a:off x="0" y="2424157"/>
          <a:ext cx="3657600" cy="11009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ендокринологічні</a:t>
          </a:r>
          <a:endParaRPr lang="ru-RU" sz="2400" kern="1200" dirty="0"/>
        </a:p>
      </dsp:txBody>
      <dsp:txXfrm>
        <a:off x="0" y="2424157"/>
        <a:ext cx="3657600" cy="1100965"/>
      </dsp:txXfrm>
    </dsp:sp>
    <dsp:sp modelId="{BD6ED250-9EA4-4EE0-8A1D-3F8461CFA294}">
      <dsp:nvSpPr>
        <dsp:cNvPr id="0" name=""/>
        <dsp:cNvSpPr/>
      </dsp:nvSpPr>
      <dsp:spPr>
        <a:xfrm>
          <a:off x="3657599" y="3635219"/>
          <a:ext cx="5486400" cy="11009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/>
            <a:t>Сколіоз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/>
            <a:t>кіфоз</a:t>
          </a:r>
          <a:endParaRPr lang="ru-RU" sz="2000" kern="1200" dirty="0"/>
        </a:p>
      </dsp:txBody>
      <dsp:txXfrm>
        <a:off x="3657599" y="3635219"/>
        <a:ext cx="5486400" cy="1100965"/>
      </dsp:txXfrm>
    </dsp:sp>
    <dsp:sp modelId="{537F1E56-174A-4A08-9181-6BA1AF18DDED}">
      <dsp:nvSpPr>
        <dsp:cNvPr id="0" name=""/>
        <dsp:cNvSpPr/>
      </dsp:nvSpPr>
      <dsp:spPr>
        <a:xfrm>
          <a:off x="0" y="3635219"/>
          <a:ext cx="3657600" cy="11009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ортопедичні</a:t>
          </a:r>
          <a:endParaRPr lang="ru-RU" sz="2400" kern="1200" dirty="0"/>
        </a:p>
      </dsp:txBody>
      <dsp:txXfrm>
        <a:off x="0" y="3635219"/>
        <a:ext cx="3657600" cy="1100965"/>
      </dsp:txXfrm>
    </dsp:sp>
    <dsp:sp modelId="{B6604D35-9975-4A1B-B0CF-1923208DA5D9}">
      <dsp:nvSpPr>
        <dsp:cNvPr id="0" name=""/>
        <dsp:cNvSpPr/>
      </dsp:nvSpPr>
      <dsp:spPr>
        <a:xfrm>
          <a:off x="3657599" y="4846281"/>
          <a:ext cx="5486400" cy="11009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/>
            <a:t>Вміло складають </a:t>
          </a:r>
          <a:r>
            <a:rPr lang="uk-UA" sz="2000" kern="1200" dirty="0" err="1" smtClean="0"/>
            <a:t>картинки-пазли</a:t>
          </a:r>
          <a:endParaRPr lang="ru-RU" sz="2000" kern="1200" dirty="0"/>
        </a:p>
      </dsp:txBody>
      <dsp:txXfrm>
        <a:off x="3657599" y="4846281"/>
        <a:ext cx="5486400" cy="1100965"/>
      </dsp:txXfrm>
    </dsp:sp>
    <dsp:sp modelId="{03C66858-9316-4C30-9A3D-FCBBE47BB5CE}">
      <dsp:nvSpPr>
        <dsp:cNvPr id="0" name=""/>
        <dsp:cNvSpPr/>
      </dsp:nvSpPr>
      <dsp:spPr>
        <a:xfrm>
          <a:off x="0" y="4846281"/>
          <a:ext cx="3657600" cy="11009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/>
            <a:t>розвиток</a:t>
          </a:r>
          <a:endParaRPr lang="ru-RU" sz="2400" kern="1200" dirty="0"/>
        </a:p>
      </dsp:txBody>
      <dsp:txXfrm>
        <a:off x="0" y="4846281"/>
        <a:ext cx="3657600" cy="1100965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A9F0D1-7608-4937-8722-5CE27A4F17CB}">
      <dsp:nvSpPr>
        <dsp:cNvPr id="0" name=""/>
        <dsp:cNvSpPr/>
      </dsp:nvSpPr>
      <dsp:spPr>
        <a:xfrm>
          <a:off x="3347204" y="3700727"/>
          <a:ext cx="2449591" cy="24495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700" kern="1200" dirty="0" smtClean="0"/>
            <a:t>лікування</a:t>
          </a:r>
          <a:endParaRPr lang="ru-RU" sz="2700" kern="1200" dirty="0"/>
        </a:p>
      </dsp:txBody>
      <dsp:txXfrm>
        <a:off x="3347204" y="3700727"/>
        <a:ext cx="2449591" cy="2449591"/>
      </dsp:txXfrm>
    </dsp:sp>
    <dsp:sp modelId="{C1B5A9A0-54B4-4DFF-8999-18A9440924E0}">
      <dsp:nvSpPr>
        <dsp:cNvPr id="0" name=""/>
        <dsp:cNvSpPr/>
      </dsp:nvSpPr>
      <dsp:spPr>
        <a:xfrm rot="10800000">
          <a:off x="858280" y="4576456"/>
          <a:ext cx="2352032" cy="69813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3F9774-BE5C-459F-B5A2-3F356D8B3F8D}">
      <dsp:nvSpPr>
        <dsp:cNvPr id="0" name=""/>
        <dsp:cNvSpPr/>
      </dsp:nvSpPr>
      <dsp:spPr>
        <a:xfrm>
          <a:off x="923" y="4239637"/>
          <a:ext cx="1714714" cy="137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Лікування затримки росту</a:t>
          </a:r>
          <a:endParaRPr lang="ru-RU" sz="1600" kern="1200" dirty="0"/>
        </a:p>
      </dsp:txBody>
      <dsp:txXfrm>
        <a:off x="923" y="4239637"/>
        <a:ext cx="1714714" cy="1371771"/>
      </dsp:txXfrm>
    </dsp:sp>
    <dsp:sp modelId="{1BC78001-2B9E-48B5-A808-68A068893E03}">
      <dsp:nvSpPr>
        <dsp:cNvPr id="0" name=""/>
        <dsp:cNvSpPr/>
      </dsp:nvSpPr>
      <dsp:spPr>
        <a:xfrm rot="12960000">
          <a:off x="1342939" y="3084832"/>
          <a:ext cx="2352032" cy="69813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6EDE89-815B-4CDD-9746-35C5D2DEAA29}">
      <dsp:nvSpPr>
        <dsp:cNvPr id="0" name=""/>
        <dsp:cNvSpPr/>
      </dsp:nvSpPr>
      <dsp:spPr>
        <a:xfrm>
          <a:off x="710180" y="2056768"/>
          <a:ext cx="1714714" cy="137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err="1" smtClean="0"/>
            <a:t>Початкова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корекція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м’язевої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гіпотонії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або</a:t>
          </a:r>
          <a:r>
            <a:rPr lang="ru-RU" sz="1600" kern="1200" dirty="0" smtClean="0"/>
            <a:t> проблем </a:t>
          </a:r>
          <a:r>
            <a:rPr lang="ru-RU" sz="1600" kern="1200" dirty="0" err="1" smtClean="0"/>
            <a:t>вигодовування</a:t>
          </a:r>
          <a:r>
            <a:rPr lang="ru-RU" sz="1600" kern="1200" dirty="0" smtClean="0"/>
            <a:t> </a:t>
          </a:r>
          <a:endParaRPr lang="ru-RU" sz="1600" kern="1200" dirty="0"/>
        </a:p>
      </dsp:txBody>
      <dsp:txXfrm>
        <a:off x="710180" y="2056768"/>
        <a:ext cx="1714714" cy="1371771"/>
      </dsp:txXfrm>
    </dsp:sp>
    <dsp:sp modelId="{25E28134-EF8B-4319-8170-96B31EFAD0D7}">
      <dsp:nvSpPr>
        <dsp:cNvPr id="0" name=""/>
        <dsp:cNvSpPr/>
      </dsp:nvSpPr>
      <dsp:spPr>
        <a:xfrm rot="15120000">
          <a:off x="2611790" y="2162957"/>
          <a:ext cx="2352032" cy="69813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D418E6-2FF1-40E6-B1CA-3F979E4B59C0}">
      <dsp:nvSpPr>
        <dsp:cNvPr id="0" name=""/>
        <dsp:cNvSpPr/>
      </dsp:nvSpPr>
      <dsp:spPr>
        <a:xfrm>
          <a:off x="2567040" y="707680"/>
          <a:ext cx="1714714" cy="137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Лікування </a:t>
          </a:r>
          <a:r>
            <a:rPr lang="uk-UA" sz="1600" kern="1200" dirty="0" err="1" smtClean="0"/>
            <a:t>гіпогонадизму</a:t>
          </a:r>
          <a:r>
            <a:rPr lang="uk-UA" sz="1600" kern="1200" dirty="0" smtClean="0"/>
            <a:t> або </a:t>
          </a:r>
          <a:r>
            <a:rPr lang="uk-UA" sz="1600" kern="1200" dirty="0" err="1" smtClean="0"/>
            <a:t>гіпопітуітаризму</a:t>
          </a:r>
          <a:endParaRPr lang="ru-RU" sz="1600" kern="1200" dirty="0"/>
        </a:p>
      </dsp:txBody>
      <dsp:txXfrm>
        <a:off x="2567040" y="707680"/>
        <a:ext cx="1714714" cy="1371771"/>
      </dsp:txXfrm>
    </dsp:sp>
    <dsp:sp modelId="{526959AF-FCC1-41F0-8632-6E7DE1B10022}">
      <dsp:nvSpPr>
        <dsp:cNvPr id="0" name=""/>
        <dsp:cNvSpPr/>
      </dsp:nvSpPr>
      <dsp:spPr>
        <a:xfrm rot="17280000">
          <a:off x="4180177" y="2162957"/>
          <a:ext cx="2352032" cy="69813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C7F54B-B9FA-463A-993F-859C4A124047}">
      <dsp:nvSpPr>
        <dsp:cNvPr id="0" name=""/>
        <dsp:cNvSpPr/>
      </dsp:nvSpPr>
      <dsp:spPr>
        <a:xfrm>
          <a:off x="4862245" y="707680"/>
          <a:ext cx="1714714" cy="137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smtClean="0"/>
            <a:t>Лікування ожиріння </a:t>
          </a:r>
          <a:endParaRPr lang="ru-RU" sz="1700" kern="1200"/>
        </a:p>
      </dsp:txBody>
      <dsp:txXfrm>
        <a:off x="4862245" y="707680"/>
        <a:ext cx="1714714" cy="1371771"/>
      </dsp:txXfrm>
    </dsp:sp>
    <dsp:sp modelId="{990062E8-4291-430E-8472-6562C6668061}">
      <dsp:nvSpPr>
        <dsp:cNvPr id="0" name=""/>
        <dsp:cNvSpPr/>
      </dsp:nvSpPr>
      <dsp:spPr>
        <a:xfrm rot="19440000">
          <a:off x="5449028" y="3084832"/>
          <a:ext cx="2352032" cy="69813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E2F392-13B6-4429-A8DF-C2860D401C40}">
      <dsp:nvSpPr>
        <dsp:cNvPr id="0" name=""/>
        <dsp:cNvSpPr/>
      </dsp:nvSpPr>
      <dsp:spPr>
        <a:xfrm>
          <a:off x="6719104" y="2056768"/>
          <a:ext cx="1714714" cy="137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Терапія поведінкових проблем</a:t>
          </a:r>
          <a:endParaRPr lang="ru-RU" sz="1700" kern="1200" dirty="0"/>
        </a:p>
      </dsp:txBody>
      <dsp:txXfrm>
        <a:off x="6719104" y="2056768"/>
        <a:ext cx="1714714" cy="1371771"/>
      </dsp:txXfrm>
    </dsp:sp>
    <dsp:sp modelId="{6F3E1D02-93F9-4E9E-8FB5-C10BF3954959}">
      <dsp:nvSpPr>
        <dsp:cNvPr id="0" name=""/>
        <dsp:cNvSpPr/>
      </dsp:nvSpPr>
      <dsp:spPr>
        <a:xfrm>
          <a:off x="5933686" y="4576456"/>
          <a:ext cx="2352032" cy="69813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BBD18A-0ADB-4132-AFFF-C5C600EB4FEE}">
      <dsp:nvSpPr>
        <dsp:cNvPr id="0" name=""/>
        <dsp:cNvSpPr/>
      </dsp:nvSpPr>
      <dsp:spPr>
        <a:xfrm>
          <a:off x="7428361" y="4239637"/>
          <a:ext cx="1714714" cy="13717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 smtClean="0"/>
            <a:t>Лікування інших ускладнень СПВ</a:t>
          </a:r>
          <a:endParaRPr lang="ru-RU" sz="1700" kern="1200" dirty="0"/>
        </a:p>
      </dsp:txBody>
      <dsp:txXfrm>
        <a:off x="7428361" y="4239637"/>
        <a:ext cx="1714714" cy="1371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9D3F7B4-856C-46DC-B2E4-A42157A0285F}" type="datetimeFigureOut">
              <a:rPr lang="ru-RU" smtClean="0"/>
              <a:pPr/>
              <a:t>26.12.2018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916A63A-A3F2-459B-9C61-F486FBB93C2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Синдром </a:t>
            </a:r>
            <a:r>
              <a:rPr lang="uk-UA" dirty="0" err="1" smtClean="0"/>
              <a:t>Прадера-Віллі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smtClean="0"/>
              <a:t>Підготувала  студентка 5 курсу </a:t>
            </a:r>
          </a:p>
          <a:p>
            <a:r>
              <a:rPr lang="uk-UA" dirty="0" smtClean="0"/>
              <a:t>                    2 </a:t>
            </a:r>
            <a:r>
              <a:rPr lang="uk-UA" dirty="0" err="1" smtClean="0"/>
              <a:t>гр</a:t>
            </a:r>
            <a:r>
              <a:rPr lang="uk-UA" dirty="0" smtClean="0"/>
              <a:t> І </a:t>
            </a:r>
            <a:r>
              <a:rPr lang="uk-UA" dirty="0" err="1" smtClean="0"/>
              <a:t>мед.ф-ту</a:t>
            </a:r>
            <a:endParaRPr lang="uk-UA" dirty="0" smtClean="0"/>
          </a:p>
          <a:p>
            <a:r>
              <a:rPr lang="uk-UA" dirty="0" smtClean="0"/>
              <a:t>                           </a:t>
            </a:r>
            <a:r>
              <a:rPr lang="uk-UA" dirty="0" err="1" smtClean="0"/>
              <a:t>Онікова</a:t>
            </a:r>
            <a:r>
              <a:rPr lang="uk-UA" dirty="0" smtClean="0"/>
              <a:t> Анастасія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Синдром </a:t>
            </a:r>
            <a:r>
              <a:rPr lang="uk-UA" dirty="0" err="1" smtClean="0"/>
              <a:t>Прадера-Віллі.Причини</a:t>
            </a: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0" y="1412776"/>
          <a:ext cx="9144000" cy="5445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980728"/>
            <a:ext cx="9144000" cy="587727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tileshop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748464" cy="699374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5801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196752"/>
          <a:ext cx="9144000" cy="5661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19672" y="274638"/>
            <a:ext cx="7067128" cy="850106"/>
          </a:xfrm>
        </p:spPr>
        <p:txBody>
          <a:bodyPr/>
          <a:lstStyle/>
          <a:p>
            <a:r>
              <a:rPr lang="uk-UA" dirty="0" smtClean="0"/>
              <a:t>Анамнез життя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 </a:t>
            </a:r>
            <a:r>
              <a:rPr lang="ru-RU" dirty="0" err="1"/>
              <a:t>Затримка</a:t>
            </a:r>
            <a:r>
              <a:rPr lang="ru-RU" dirty="0"/>
              <a:t> росту </a:t>
            </a:r>
            <a:r>
              <a:rPr lang="ru-RU" dirty="0" err="1"/>
              <a:t>відмічається</a:t>
            </a:r>
            <a:r>
              <a:rPr lang="ru-RU" dirty="0"/>
              <a:t> </a:t>
            </a:r>
            <a:r>
              <a:rPr lang="ru-RU" dirty="0" err="1"/>
              <a:t>впродовж</a:t>
            </a:r>
            <a:r>
              <a:rPr lang="ru-RU" dirty="0"/>
              <a:t> </a:t>
            </a:r>
            <a:r>
              <a:rPr lang="ru-RU" dirty="0" err="1"/>
              <a:t>всього</a:t>
            </a:r>
            <a:r>
              <a:rPr lang="ru-RU" dirty="0"/>
              <a:t> </a:t>
            </a:r>
            <a:r>
              <a:rPr lang="ru-RU" dirty="0" err="1"/>
              <a:t>дитинства</a:t>
            </a:r>
            <a:r>
              <a:rPr lang="ru-RU" dirty="0"/>
              <a:t>, </a:t>
            </a:r>
            <a:r>
              <a:rPr lang="ru-RU" dirty="0" err="1"/>
              <a:t>але</a:t>
            </a:r>
            <a:r>
              <a:rPr lang="ru-RU" dirty="0"/>
              <a:t> у </a:t>
            </a:r>
            <a:r>
              <a:rPr lang="ru-RU" dirty="0" err="1"/>
              <a:t>невеликої</a:t>
            </a:r>
            <a:r>
              <a:rPr lang="ru-RU" dirty="0"/>
              <a:t> </a:t>
            </a:r>
            <a:r>
              <a:rPr lang="ru-RU" dirty="0" err="1"/>
              <a:t>кількості</a:t>
            </a:r>
            <a:r>
              <a:rPr lang="ru-RU" dirty="0"/>
              <a:t> </a:t>
            </a:r>
            <a:r>
              <a:rPr lang="ru-RU" dirty="0" err="1"/>
              <a:t>хворих</a:t>
            </a:r>
            <a:r>
              <a:rPr lang="ru-RU" dirty="0"/>
              <a:t> вона </a:t>
            </a:r>
            <a:r>
              <a:rPr lang="ru-RU" dirty="0" err="1"/>
              <a:t>проявляється</a:t>
            </a:r>
            <a:r>
              <a:rPr lang="ru-RU" dirty="0"/>
              <a:t> </a:t>
            </a:r>
            <a:r>
              <a:rPr lang="ru-RU" dirty="0" err="1"/>
              <a:t>пізно</a:t>
            </a:r>
            <a:r>
              <a:rPr lang="ru-RU" dirty="0"/>
              <a:t>,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відсутністю</a:t>
            </a:r>
            <a:r>
              <a:rPr lang="ru-RU" dirty="0"/>
              <a:t> пубертатного ростового </a:t>
            </a:r>
            <a:r>
              <a:rPr lang="ru-RU" dirty="0" err="1"/>
              <a:t>стрибку</a:t>
            </a:r>
            <a:r>
              <a:rPr lang="ru-RU" dirty="0"/>
              <a:t>; </a:t>
            </a:r>
            <a:r>
              <a:rPr lang="ru-RU" dirty="0" err="1"/>
              <a:t>кінцевий</a:t>
            </a:r>
            <a:r>
              <a:rPr lang="ru-RU" dirty="0"/>
              <a:t> </a:t>
            </a:r>
            <a:r>
              <a:rPr lang="ru-RU" dirty="0" err="1"/>
              <a:t>зріст</a:t>
            </a:r>
            <a:r>
              <a:rPr lang="ru-RU" dirty="0"/>
              <a:t> при </a:t>
            </a:r>
            <a:r>
              <a:rPr lang="ru-RU" dirty="0" err="1"/>
              <a:t>відсутності</a:t>
            </a:r>
            <a:r>
              <a:rPr lang="ru-RU" dirty="0"/>
              <a:t> </a:t>
            </a:r>
            <a:r>
              <a:rPr lang="ru-RU" dirty="0" err="1"/>
              <a:t>лікування</a:t>
            </a:r>
            <a:r>
              <a:rPr lang="ru-RU" dirty="0"/>
              <a:t> для </a:t>
            </a:r>
            <a:r>
              <a:rPr lang="ru-RU" dirty="0" err="1"/>
              <a:t>дорослих</a:t>
            </a:r>
            <a:r>
              <a:rPr lang="ru-RU" dirty="0"/>
              <a:t> становить – 155см для </a:t>
            </a:r>
            <a:r>
              <a:rPr lang="ru-RU" dirty="0" err="1"/>
              <a:t>чоловіків</a:t>
            </a:r>
            <a:r>
              <a:rPr lang="ru-RU" dirty="0"/>
              <a:t> та 147см для </a:t>
            </a:r>
            <a:r>
              <a:rPr lang="ru-RU" dirty="0" err="1"/>
              <a:t>жінок</a:t>
            </a:r>
            <a:r>
              <a:rPr lang="ru-RU" dirty="0"/>
              <a:t>.</a:t>
            </a:r>
          </a:p>
          <a:p>
            <a:r>
              <a:rPr lang="ru-RU" dirty="0"/>
              <a:t>- </a:t>
            </a:r>
            <a:r>
              <a:rPr lang="ru-RU" dirty="0" err="1"/>
              <a:t>Лобкове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пахвове</a:t>
            </a:r>
            <a:r>
              <a:rPr lang="ru-RU" dirty="0"/>
              <a:t> </a:t>
            </a:r>
            <a:r>
              <a:rPr lang="ru-RU" dirty="0" err="1"/>
              <a:t>волосся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з'являтись</a:t>
            </a:r>
            <a:r>
              <a:rPr lang="ru-RU" dirty="0"/>
              <a:t> </a:t>
            </a:r>
            <a:r>
              <a:rPr lang="ru-RU" dirty="0" err="1"/>
              <a:t>передчасно</a:t>
            </a:r>
            <a:r>
              <a:rPr lang="ru-RU" dirty="0"/>
              <a:t>, </a:t>
            </a:r>
            <a:r>
              <a:rPr lang="ru-RU" dirty="0" err="1"/>
              <a:t>проте</a:t>
            </a:r>
            <a:r>
              <a:rPr lang="ru-RU" dirty="0"/>
              <a:t> </a:t>
            </a:r>
            <a:r>
              <a:rPr lang="ru-RU" dirty="0" err="1"/>
              <a:t>інші</a:t>
            </a:r>
            <a:r>
              <a:rPr lang="ru-RU" dirty="0"/>
              <a:t> </a:t>
            </a:r>
            <a:r>
              <a:rPr lang="ru-RU" dirty="0" err="1"/>
              <a:t>ознаки</a:t>
            </a:r>
            <a:r>
              <a:rPr lang="ru-RU" dirty="0"/>
              <a:t> </a:t>
            </a:r>
            <a:r>
              <a:rPr lang="ru-RU" dirty="0" err="1"/>
              <a:t>пубертату</a:t>
            </a:r>
            <a:r>
              <a:rPr lang="ru-RU" dirty="0"/>
              <a:t> </a:t>
            </a:r>
            <a:r>
              <a:rPr lang="ru-RU" dirty="0" err="1"/>
              <a:t>затримані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неповні</a:t>
            </a:r>
            <a:r>
              <a:rPr lang="ru-RU" dirty="0"/>
              <a:t>.</a:t>
            </a:r>
          </a:p>
          <a:p>
            <a:r>
              <a:rPr lang="ru-RU" dirty="0"/>
              <a:t>- </a:t>
            </a:r>
            <a:r>
              <a:rPr lang="ru-RU" dirty="0" err="1"/>
              <a:t>Опущення</a:t>
            </a:r>
            <a:r>
              <a:rPr lang="ru-RU" dirty="0"/>
              <a:t> </a:t>
            </a:r>
            <a:r>
              <a:rPr lang="ru-RU" dirty="0" err="1"/>
              <a:t>яєчок</a:t>
            </a:r>
            <a:r>
              <a:rPr lang="ru-RU" dirty="0"/>
              <a:t> </a:t>
            </a:r>
            <a:r>
              <a:rPr lang="ru-RU" dirty="0" err="1"/>
              <a:t>відбувається</a:t>
            </a:r>
            <a:r>
              <a:rPr lang="ru-RU" dirty="0"/>
              <a:t> </a:t>
            </a:r>
            <a:r>
              <a:rPr lang="ru-RU" dirty="0" err="1"/>
              <a:t>пізно</a:t>
            </a:r>
            <a:r>
              <a:rPr lang="ru-RU" dirty="0"/>
              <a:t>, в </a:t>
            </a:r>
            <a:r>
              <a:rPr lang="ru-RU" dirty="0" err="1"/>
              <a:t>юнацькому</a:t>
            </a:r>
            <a:r>
              <a:rPr lang="ru-RU" dirty="0"/>
              <a:t> </a:t>
            </a:r>
            <a:r>
              <a:rPr lang="ru-RU" dirty="0" err="1"/>
              <a:t>віці</a:t>
            </a:r>
            <a:r>
              <a:rPr lang="ru-RU" dirty="0"/>
              <a:t>, </a:t>
            </a:r>
            <a:r>
              <a:rPr lang="ru-RU" dirty="0" err="1"/>
              <a:t>менархе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з‘явитись</a:t>
            </a:r>
            <a:r>
              <a:rPr lang="ru-RU" dirty="0"/>
              <a:t> </a:t>
            </a:r>
            <a:r>
              <a:rPr lang="ru-RU" dirty="0" err="1"/>
              <a:t>після</a:t>
            </a:r>
            <a:r>
              <a:rPr lang="ru-RU" dirty="0"/>
              <a:t> 30 </a:t>
            </a:r>
            <a:r>
              <a:rPr lang="ru-RU" dirty="0" err="1"/>
              <a:t>років</a:t>
            </a:r>
            <a:r>
              <a:rPr lang="ru-RU" dirty="0"/>
              <a:t> (за </a:t>
            </a:r>
            <a:r>
              <a:rPr lang="ru-RU" dirty="0" err="1"/>
              <a:t>умови</a:t>
            </a:r>
            <a:r>
              <a:rPr lang="ru-RU" dirty="0"/>
              <a:t> </a:t>
            </a:r>
            <a:r>
              <a:rPr lang="ru-RU" dirty="0" err="1"/>
              <a:t>значного</a:t>
            </a:r>
            <a:r>
              <a:rPr lang="ru-RU" dirty="0"/>
              <a:t> </a:t>
            </a:r>
            <a:r>
              <a:rPr lang="ru-RU" dirty="0" err="1"/>
              <a:t>зниження</a:t>
            </a:r>
            <a:r>
              <a:rPr lang="ru-RU" dirty="0"/>
              <a:t> </a:t>
            </a:r>
            <a:r>
              <a:rPr lang="ru-RU" dirty="0" err="1"/>
              <a:t>маси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).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2463a4d6e5b0acc31ab08e8393b48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4" name="Содержимое 3" descr="tileshop (2)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851920" y="0"/>
            <a:ext cx="5292080" cy="68580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0" y="404664"/>
          <a:ext cx="9144000" cy="6453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MPXw5zVgPVdfFvSNSHLyUvgS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55075"/>
            <a:ext cx="9468544" cy="6941717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0"/>
            <a:ext cx="8229600" cy="27463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- </a:t>
            </a:r>
            <a:r>
              <a:rPr lang="ru-RU" dirty="0" err="1"/>
              <a:t>Аналіз</a:t>
            </a:r>
            <a:r>
              <a:rPr lang="ru-RU" dirty="0"/>
              <a:t> </a:t>
            </a:r>
            <a:r>
              <a:rPr lang="ru-RU" dirty="0" err="1"/>
              <a:t>детекції</a:t>
            </a:r>
            <a:r>
              <a:rPr lang="ru-RU" dirty="0"/>
              <a:t> </a:t>
            </a:r>
            <a:r>
              <a:rPr lang="ru-RU" dirty="0" err="1"/>
              <a:t>уніпарентної</a:t>
            </a:r>
            <a:r>
              <a:rPr lang="ru-RU" dirty="0"/>
              <a:t> </a:t>
            </a:r>
            <a:r>
              <a:rPr lang="ru-RU" dirty="0" err="1"/>
              <a:t>дисомії</a:t>
            </a:r>
            <a:r>
              <a:rPr lang="ru-RU" dirty="0"/>
              <a:t> </a:t>
            </a:r>
            <a:r>
              <a:rPr lang="ru-RU" dirty="0" err="1"/>
              <a:t>потребує</a:t>
            </a:r>
            <a:r>
              <a:rPr lang="ru-RU" dirty="0"/>
              <a:t> </a:t>
            </a:r>
            <a:r>
              <a:rPr lang="ru-RU" dirty="0" err="1"/>
              <a:t>зразків</a:t>
            </a:r>
            <a:r>
              <a:rPr lang="ru-RU" dirty="0"/>
              <a:t> </a:t>
            </a:r>
            <a:r>
              <a:rPr lang="ru-RU" dirty="0" err="1"/>
              <a:t>обох</a:t>
            </a:r>
            <a:r>
              <a:rPr lang="ru-RU" dirty="0"/>
              <a:t> </a:t>
            </a:r>
            <a:r>
              <a:rPr lang="ru-RU" dirty="0" err="1"/>
              <a:t>батьків</a:t>
            </a:r>
            <a:r>
              <a:rPr lang="ru-RU" dirty="0"/>
              <a:t> та </a:t>
            </a:r>
            <a:r>
              <a:rPr lang="ru-RU" dirty="0" err="1"/>
              <a:t>дитини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СПВ.</a:t>
            </a:r>
          </a:p>
          <a:p>
            <a:r>
              <a:rPr lang="ru-RU" dirty="0"/>
              <a:t>- Метод </a:t>
            </a:r>
            <a:r>
              <a:rPr lang="en-US" dirty="0"/>
              <a:t>FISH </a:t>
            </a:r>
            <a:r>
              <a:rPr lang="ru-RU" dirty="0" err="1"/>
              <a:t>може</a:t>
            </a:r>
            <a:r>
              <a:rPr lang="ru-RU" dirty="0"/>
              <a:t> бути </a:t>
            </a:r>
            <a:r>
              <a:rPr lang="ru-RU" dirty="0" err="1"/>
              <a:t>використано</a:t>
            </a:r>
            <a:r>
              <a:rPr lang="ru-RU" dirty="0"/>
              <a:t> для </a:t>
            </a:r>
            <a:r>
              <a:rPr lang="ru-RU" dirty="0" err="1"/>
              <a:t>підтвердження</a:t>
            </a:r>
            <a:r>
              <a:rPr lang="ru-RU" dirty="0"/>
              <a:t> </a:t>
            </a:r>
            <a:r>
              <a:rPr lang="ru-RU" dirty="0" err="1"/>
              <a:t>пренатального</a:t>
            </a:r>
            <a:r>
              <a:rPr lang="ru-RU" dirty="0"/>
              <a:t> </a:t>
            </a:r>
            <a:r>
              <a:rPr lang="ru-RU" dirty="0" err="1"/>
              <a:t>діагнозу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припускається</a:t>
            </a:r>
            <a:r>
              <a:rPr lang="ru-RU" dirty="0"/>
              <a:t> </a:t>
            </a:r>
            <a:r>
              <a:rPr lang="ru-RU" dirty="0" err="1"/>
              <a:t>делеція</a:t>
            </a:r>
            <a:r>
              <a:rPr lang="ru-RU" dirty="0"/>
              <a:t> в </a:t>
            </a:r>
            <a:r>
              <a:rPr lang="ru-RU" dirty="0" err="1"/>
              <a:t>регіоні</a:t>
            </a:r>
            <a:r>
              <a:rPr lang="ru-RU" dirty="0"/>
              <a:t> 15</a:t>
            </a:r>
            <a:r>
              <a:rPr lang="en-US" dirty="0"/>
              <a:t>q </a:t>
            </a:r>
            <a:r>
              <a:rPr lang="ru-RU" dirty="0" err="1"/>
              <a:t>під</a:t>
            </a:r>
            <a:r>
              <a:rPr lang="ru-RU" dirty="0"/>
              <a:t> час </a:t>
            </a:r>
            <a:r>
              <a:rPr lang="ru-RU" dirty="0" err="1"/>
              <a:t>проведення</a:t>
            </a:r>
            <a:r>
              <a:rPr lang="ru-RU" dirty="0"/>
              <a:t> </a:t>
            </a:r>
            <a:r>
              <a:rPr lang="ru-RU" dirty="0" err="1"/>
              <a:t>біопсії</a:t>
            </a:r>
            <a:r>
              <a:rPr lang="ru-RU" dirty="0"/>
              <a:t> ворсин </a:t>
            </a:r>
            <a:r>
              <a:rPr lang="ru-RU" dirty="0" err="1"/>
              <a:t>хоріону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амніоцентезу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У </a:t>
            </a:r>
            <a:r>
              <a:rPr lang="ru-RU" dirty="0" err="1"/>
              <a:t>пацієнтів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мутацією</a:t>
            </a:r>
            <a:r>
              <a:rPr lang="ru-RU" dirty="0"/>
              <a:t> в </a:t>
            </a:r>
            <a:r>
              <a:rPr lang="ru-RU" dirty="0" err="1"/>
              <a:t>центрі</a:t>
            </a:r>
            <a:r>
              <a:rPr lang="ru-RU" dirty="0"/>
              <a:t> </a:t>
            </a:r>
            <a:r>
              <a:rPr lang="ru-RU" dirty="0" err="1"/>
              <a:t>імпринтингу</a:t>
            </a:r>
            <a:r>
              <a:rPr lang="ru-RU" dirty="0"/>
              <a:t> </a:t>
            </a:r>
            <a:r>
              <a:rPr lang="ru-RU" dirty="0" err="1"/>
              <a:t>тестуються</a:t>
            </a:r>
            <a:r>
              <a:rPr lang="ru-RU" dirty="0"/>
              <a:t> </a:t>
            </a:r>
            <a:r>
              <a:rPr lang="ru-RU" dirty="0" err="1"/>
              <a:t>біологічні</a:t>
            </a:r>
            <a:r>
              <a:rPr lang="ru-RU" dirty="0"/>
              <a:t> батьки на </a:t>
            </a:r>
            <a:r>
              <a:rPr lang="ru-RU" dirty="0" err="1"/>
              <a:t>наявність</a:t>
            </a:r>
            <a:r>
              <a:rPr lang="ru-RU" dirty="0"/>
              <a:t> </a:t>
            </a:r>
            <a:r>
              <a:rPr lang="ru-RU" dirty="0" err="1"/>
              <a:t>асимптомних</a:t>
            </a:r>
            <a:r>
              <a:rPr lang="ru-RU" dirty="0"/>
              <a:t> </a:t>
            </a:r>
            <a:r>
              <a:rPr lang="ru-RU" dirty="0" err="1"/>
              <a:t>мутацій</a:t>
            </a:r>
            <a:r>
              <a:rPr lang="ru-RU" dirty="0"/>
              <a:t> в </a:t>
            </a:r>
            <a:r>
              <a:rPr lang="ru-RU" dirty="0" err="1"/>
              <a:t>центрі</a:t>
            </a:r>
            <a:r>
              <a:rPr lang="ru-RU" dirty="0"/>
              <a:t> </a:t>
            </a:r>
            <a:r>
              <a:rPr lang="ru-RU" dirty="0" err="1"/>
              <a:t>імпринтингу</a:t>
            </a:r>
            <a:r>
              <a:rPr lang="ru-RU" dirty="0"/>
              <a:t>; </a:t>
            </a:r>
            <a:r>
              <a:rPr lang="ru-RU" dirty="0" err="1"/>
              <a:t>вказані</a:t>
            </a:r>
            <a:r>
              <a:rPr lang="ru-RU" dirty="0"/>
              <a:t> </a:t>
            </a:r>
            <a:r>
              <a:rPr lang="ru-RU" dirty="0" err="1"/>
              <a:t>мутації</a:t>
            </a:r>
            <a:r>
              <a:rPr lang="ru-RU" dirty="0"/>
              <a:t> </a:t>
            </a:r>
            <a:r>
              <a:rPr lang="ru-RU" dirty="0" err="1"/>
              <a:t>зумовлюють</a:t>
            </a:r>
            <a:r>
              <a:rPr lang="ru-RU" dirty="0"/>
              <a:t> </a:t>
            </a:r>
            <a:r>
              <a:rPr lang="ru-RU" dirty="0" err="1"/>
              <a:t>високий</a:t>
            </a:r>
            <a:r>
              <a:rPr lang="ru-RU" dirty="0"/>
              <a:t> </a:t>
            </a:r>
            <a:r>
              <a:rPr lang="ru-RU" dirty="0" err="1"/>
              <a:t>повторний</a:t>
            </a:r>
            <a:r>
              <a:rPr lang="ru-RU" dirty="0"/>
              <a:t> </a:t>
            </a:r>
            <a:r>
              <a:rPr lang="ru-RU" dirty="0" err="1"/>
              <a:t>ризик</a:t>
            </a:r>
            <a:r>
              <a:rPr lang="ru-RU" dirty="0"/>
              <a:t> синдрому.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 </a:t>
            </a:r>
            <a:r>
              <a:rPr lang="ru-RU" dirty="0" err="1" smtClean="0"/>
              <a:t>дітей</a:t>
            </a:r>
            <a:r>
              <a:rPr lang="ru-RU" dirty="0" smtClean="0"/>
              <a:t> </a:t>
            </a:r>
            <a:r>
              <a:rPr lang="ru-RU" dirty="0" err="1" smtClean="0"/>
              <a:t>віком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до 3 </a:t>
            </a:r>
            <a:r>
              <a:rPr lang="ru-RU" dirty="0" err="1" smtClean="0">
                <a:solidFill>
                  <a:srgbClr val="FF0000"/>
                </a:solidFill>
              </a:rPr>
              <a:t>років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/>
              <a:t>діагноз</a:t>
            </a:r>
            <a:r>
              <a:rPr lang="ru-RU" dirty="0" smtClean="0"/>
              <a:t> СПВ </a:t>
            </a:r>
            <a:r>
              <a:rPr lang="ru-RU" dirty="0" err="1" smtClean="0"/>
              <a:t>клінічно</a:t>
            </a:r>
            <a:r>
              <a:rPr lang="ru-RU" dirty="0" smtClean="0"/>
              <a:t> </a:t>
            </a:r>
            <a:r>
              <a:rPr lang="ru-RU" dirty="0" err="1" smtClean="0"/>
              <a:t>діагностується</a:t>
            </a:r>
            <a:r>
              <a:rPr lang="ru-RU" dirty="0" smtClean="0"/>
              <a:t> за </a:t>
            </a:r>
            <a:r>
              <a:rPr lang="ru-RU" dirty="0" err="1" smtClean="0"/>
              <a:t>наявності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5 </a:t>
            </a:r>
            <a:r>
              <a:rPr lang="ru-RU" dirty="0" err="1" smtClean="0">
                <a:solidFill>
                  <a:srgbClr val="FF0000"/>
                </a:solidFill>
              </a:rPr>
              <a:t>ознак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/>
              <a:t>(3 – </a:t>
            </a:r>
            <a:r>
              <a:rPr lang="ru-RU" dirty="0" err="1" smtClean="0"/>
              <a:t>з</a:t>
            </a:r>
            <a:r>
              <a:rPr lang="ru-RU" dirty="0" smtClean="0"/>
              <a:t> числа </a:t>
            </a:r>
            <a:r>
              <a:rPr lang="ru-RU" dirty="0" err="1" smtClean="0"/>
              <a:t>головних</a:t>
            </a:r>
            <a:r>
              <a:rPr lang="ru-RU" dirty="0" smtClean="0"/>
              <a:t> </a:t>
            </a:r>
            <a:r>
              <a:rPr lang="ru-RU" dirty="0" err="1" smtClean="0"/>
              <a:t>критеріїв</a:t>
            </a:r>
            <a:r>
              <a:rPr lang="ru-RU" dirty="0" smtClean="0"/>
              <a:t> та 2 –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мінімальних</a:t>
            </a:r>
            <a:r>
              <a:rPr lang="ru-RU" dirty="0" smtClean="0"/>
              <a:t>), у </a:t>
            </a:r>
            <a:r>
              <a:rPr lang="ru-RU" dirty="0" err="1" smtClean="0"/>
              <a:t>дітей</a:t>
            </a:r>
            <a:r>
              <a:rPr lang="ru-RU" dirty="0" smtClean="0"/>
              <a:t>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</a:rPr>
              <a:t>після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 3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</a:rPr>
              <a:t>років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smtClean="0"/>
              <a:t>– за </a:t>
            </a:r>
            <a:r>
              <a:rPr lang="ru-RU" dirty="0" err="1" smtClean="0"/>
              <a:t>наявності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8 </a:t>
            </a:r>
            <a:r>
              <a:rPr lang="ru-RU" dirty="0" err="1" smtClean="0">
                <a:solidFill>
                  <a:schemeClr val="accent4">
                    <a:lumMod val="75000"/>
                  </a:schemeClr>
                </a:solidFill>
              </a:rPr>
              <a:t>ознак</a:t>
            </a:r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smtClean="0"/>
              <a:t>(4 </a:t>
            </a:r>
            <a:r>
              <a:rPr lang="ru-RU" dirty="0" err="1" smtClean="0"/>
              <a:t>головних</a:t>
            </a:r>
            <a:r>
              <a:rPr lang="ru-RU" dirty="0" smtClean="0"/>
              <a:t> + 4 </a:t>
            </a:r>
            <a:r>
              <a:rPr lang="ru-RU" dirty="0" err="1" smtClean="0"/>
              <a:t>мінімальних</a:t>
            </a:r>
            <a:r>
              <a:rPr lang="ru-RU" dirty="0" smtClean="0"/>
              <a:t>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692696"/>
          <a:ext cx="9144000" cy="6165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152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ГОЛОВН</a:t>
            </a:r>
            <a:r>
              <a:rPr lang="uk-UA" dirty="0" smtClean="0"/>
              <a:t>І КРИТЕРІЇ(кожен 1п.)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908720"/>
          <a:ext cx="9144000" cy="5949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427168" cy="418058"/>
          </a:xfrm>
        </p:spPr>
        <p:txBody>
          <a:bodyPr>
            <a:normAutofit fontScale="90000"/>
          </a:bodyPr>
          <a:lstStyle/>
          <a:p>
            <a:r>
              <a:rPr lang="ru-RU" u="sng" dirty="0" err="1" smtClean="0"/>
              <a:t>Мінімальні</a:t>
            </a:r>
            <a:r>
              <a:rPr lang="ru-RU" u="sng" dirty="0" smtClean="0"/>
              <a:t> </a:t>
            </a:r>
            <a:r>
              <a:rPr lang="ru-RU" u="sng" dirty="0" err="1" smtClean="0"/>
              <a:t>критерії</a:t>
            </a:r>
            <a:r>
              <a:rPr lang="ru-RU" u="sng" dirty="0" smtClean="0"/>
              <a:t> (1/2 кожного пункту)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908720"/>
          <a:ext cx="9144000" cy="5949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u="sng" dirty="0" err="1" smtClean="0"/>
              <a:t>Додаткові</a:t>
            </a:r>
            <a:r>
              <a:rPr lang="ru-RU" u="sng" dirty="0" smtClean="0"/>
              <a:t> </a:t>
            </a:r>
            <a:r>
              <a:rPr lang="ru-RU" u="sng" dirty="0" err="1" smtClean="0"/>
              <a:t>критерії</a:t>
            </a:r>
            <a:r>
              <a:rPr lang="ru-RU" u="sng" dirty="0" smtClean="0"/>
              <a:t> (не </a:t>
            </a:r>
            <a:r>
              <a:rPr lang="ru-RU" u="sng" dirty="0" err="1" smtClean="0"/>
              <a:t>враховуються</a:t>
            </a:r>
            <a:r>
              <a:rPr lang="ru-RU" u="sng" dirty="0" smtClean="0"/>
              <a:t> до </a:t>
            </a:r>
            <a:r>
              <a:rPr lang="ru-RU" u="sng" dirty="0" err="1" smtClean="0"/>
              <a:t>пунктів</a:t>
            </a:r>
            <a:r>
              <a:rPr lang="ru-RU" u="sng" dirty="0" smtClean="0"/>
              <a:t>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 </a:t>
            </a:r>
            <a:r>
              <a:rPr lang="ru-RU" dirty="0" err="1"/>
              <a:t>Ускладнення</a:t>
            </a:r>
            <a:r>
              <a:rPr lang="ru-RU" dirty="0"/>
              <a:t> СПВ,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є</a:t>
            </a:r>
            <a:r>
              <a:rPr lang="ru-RU" dirty="0"/>
              <a:t> </a:t>
            </a:r>
            <a:r>
              <a:rPr lang="ru-RU" dirty="0" err="1"/>
              <a:t>наслідком</a:t>
            </a:r>
            <a:r>
              <a:rPr lang="ru-RU" dirty="0"/>
              <a:t> </a:t>
            </a:r>
            <a:r>
              <a:rPr lang="ru-RU" dirty="0" err="1"/>
              <a:t>ожиріння</a:t>
            </a:r>
            <a:r>
              <a:rPr lang="ru-RU" dirty="0"/>
              <a:t> (</a:t>
            </a:r>
            <a:r>
              <a:rPr lang="ru-RU" dirty="0" err="1"/>
              <a:t>вивих</a:t>
            </a:r>
            <a:r>
              <a:rPr lang="ru-RU" dirty="0"/>
              <a:t> </a:t>
            </a:r>
            <a:r>
              <a:rPr lang="ru-RU" dirty="0" err="1"/>
              <a:t>голівки</a:t>
            </a:r>
            <a:r>
              <a:rPr lang="ru-RU" dirty="0"/>
              <a:t> стегна, </a:t>
            </a:r>
            <a:r>
              <a:rPr lang="ru-RU" dirty="0" err="1"/>
              <a:t>апное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сну, </a:t>
            </a:r>
            <a:r>
              <a:rPr lang="ru-RU" dirty="0" err="1"/>
              <a:t>легенево-серцева</a:t>
            </a:r>
            <a:r>
              <a:rPr lang="ru-RU" dirty="0"/>
              <a:t> </a:t>
            </a:r>
            <a:r>
              <a:rPr lang="ru-RU" dirty="0" err="1"/>
              <a:t>недостатність</a:t>
            </a:r>
            <a:r>
              <a:rPr lang="ru-RU" dirty="0"/>
              <a:t>, </a:t>
            </a:r>
            <a:r>
              <a:rPr lang="ru-RU" dirty="0" err="1"/>
              <a:t>цукровий</a:t>
            </a:r>
            <a:r>
              <a:rPr lang="ru-RU" dirty="0"/>
              <a:t> </a:t>
            </a:r>
            <a:r>
              <a:rPr lang="ru-RU" dirty="0" err="1"/>
              <a:t>діабет</a:t>
            </a:r>
            <a:r>
              <a:rPr lang="ru-RU" dirty="0"/>
              <a:t> 2 типу) 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проблеми</a:t>
            </a:r>
            <a:r>
              <a:rPr lang="ru-RU" dirty="0"/>
              <a:t> </a:t>
            </a:r>
            <a:r>
              <a:rPr lang="ru-RU" dirty="0" err="1"/>
              <a:t>поведінки</a:t>
            </a:r>
            <a:r>
              <a:rPr lang="ru-RU" dirty="0"/>
              <a:t> </a:t>
            </a:r>
            <a:r>
              <a:rPr lang="ru-RU" dirty="0" err="1"/>
              <a:t>є</a:t>
            </a:r>
            <a:r>
              <a:rPr lang="ru-RU" dirty="0"/>
              <a:t> </a:t>
            </a:r>
            <a:r>
              <a:rPr lang="ru-RU" dirty="0" err="1"/>
              <a:t>головними</a:t>
            </a:r>
            <a:r>
              <a:rPr lang="ru-RU" dirty="0"/>
              <a:t> причинами </a:t>
            </a:r>
            <a:r>
              <a:rPr lang="ru-RU" dirty="0" err="1"/>
              <a:t>високої</a:t>
            </a:r>
            <a:r>
              <a:rPr lang="ru-RU" dirty="0"/>
              <a:t> </a:t>
            </a:r>
            <a:r>
              <a:rPr lang="ru-RU" dirty="0" err="1"/>
              <a:t>захворюваності</a:t>
            </a:r>
            <a:r>
              <a:rPr lang="ru-RU" dirty="0"/>
              <a:t> та </a:t>
            </a:r>
            <a:r>
              <a:rPr lang="ru-RU" dirty="0" err="1"/>
              <a:t>смертності</a:t>
            </a:r>
            <a:r>
              <a:rPr lang="ru-RU" dirty="0"/>
              <a:t> </a:t>
            </a:r>
            <a:r>
              <a:rPr lang="ru-RU" dirty="0" err="1"/>
              <a:t>осіб</a:t>
            </a:r>
            <a:r>
              <a:rPr lang="ru-RU" dirty="0"/>
              <a:t>  </a:t>
            </a:r>
            <a:r>
              <a:rPr lang="ru-RU" dirty="0" err="1"/>
              <a:t>з</a:t>
            </a:r>
            <a:r>
              <a:rPr lang="ru-RU" dirty="0"/>
              <a:t> СПВ.</a:t>
            </a:r>
          </a:p>
          <a:p>
            <a:r>
              <a:rPr lang="ru-RU" dirty="0"/>
              <a:t>- У </a:t>
            </a:r>
            <a:r>
              <a:rPr lang="ru-RU" dirty="0" err="1"/>
              <a:t>дітей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виникати</a:t>
            </a:r>
            <a:r>
              <a:rPr lang="ru-RU" dirty="0"/>
              <a:t>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гостре</a:t>
            </a:r>
            <a:r>
              <a:rPr lang="ru-RU" dirty="0"/>
              <a:t> </a:t>
            </a:r>
            <a:r>
              <a:rPr lang="ru-RU" dirty="0" err="1"/>
              <a:t>розширення</a:t>
            </a:r>
            <a:r>
              <a:rPr lang="ru-RU" dirty="0"/>
              <a:t> </a:t>
            </a:r>
            <a:r>
              <a:rPr lang="ru-RU" dirty="0" err="1"/>
              <a:t>шлунку</a:t>
            </a:r>
            <a:r>
              <a:rPr lang="ru-RU" dirty="0"/>
              <a:t> (</a:t>
            </a:r>
            <a:r>
              <a:rPr lang="ru-RU" dirty="0" err="1"/>
              <a:t>якому</a:t>
            </a:r>
            <a:r>
              <a:rPr lang="ru-RU" dirty="0"/>
              <a:t> </a:t>
            </a:r>
            <a:r>
              <a:rPr lang="ru-RU" dirty="0" err="1"/>
              <a:t>передують</a:t>
            </a:r>
            <a:r>
              <a:rPr lang="ru-RU" dirty="0"/>
              <a:t> </a:t>
            </a:r>
            <a:r>
              <a:rPr lang="ru-RU" dirty="0" err="1"/>
              <a:t>симптоми</a:t>
            </a:r>
            <a:r>
              <a:rPr lang="ru-RU" dirty="0"/>
              <a:t> </a:t>
            </a:r>
            <a:r>
              <a:rPr lang="ru-RU" dirty="0" err="1"/>
              <a:t>гастроентериту</a:t>
            </a:r>
            <a:r>
              <a:rPr lang="ru-RU" dirty="0"/>
              <a:t>), </a:t>
            </a:r>
            <a:r>
              <a:rPr lang="ru-RU" dirty="0" err="1"/>
              <a:t>можливий</a:t>
            </a:r>
            <a:r>
              <a:rPr lang="ru-RU" dirty="0"/>
              <a:t> </a:t>
            </a:r>
            <a:r>
              <a:rPr lang="ru-RU" dirty="0" err="1"/>
              <a:t>розвиток</a:t>
            </a:r>
            <a:r>
              <a:rPr lang="ru-RU" dirty="0"/>
              <a:t> некрозу </a:t>
            </a:r>
            <a:r>
              <a:rPr lang="ru-RU" dirty="0" err="1"/>
              <a:t>слизової</a:t>
            </a:r>
            <a:r>
              <a:rPr lang="ru-RU" dirty="0"/>
              <a:t> </a:t>
            </a:r>
            <a:r>
              <a:rPr lang="ru-RU" dirty="0" err="1"/>
              <a:t>шлунку</a:t>
            </a:r>
            <a:r>
              <a:rPr lang="ru-RU" dirty="0"/>
              <a:t>.</a:t>
            </a:r>
          </a:p>
          <a:p>
            <a:pPr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err="1" smtClean="0"/>
              <a:t>Сьогодні</a:t>
            </a:r>
            <a:r>
              <a:rPr lang="ru-RU" dirty="0" smtClean="0"/>
              <a:t> </a:t>
            </a:r>
            <a:r>
              <a:rPr lang="ru-RU" dirty="0"/>
              <a:t>не доведена </a:t>
            </a:r>
            <a:r>
              <a:rPr lang="ru-RU" dirty="0" err="1"/>
              <a:t>ефективність</a:t>
            </a:r>
            <a:r>
              <a:rPr lang="ru-RU" dirty="0"/>
              <a:t> </a:t>
            </a:r>
            <a:r>
              <a:rPr lang="ru-RU" dirty="0" err="1"/>
              <a:t>будь-яких</a:t>
            </a:r>
            <a:r>
              <a:rPr lang="ru-RU" dirty="0"/>
              <a:t> </a:t>
            </a:r>
            <a:r>
              <a:rPr lang="ru-RU" dirty="0" err="1"/>
              <a:t>препаратів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анорексигенною</a:t>
            </a:r>
            <a:r>
              <a:rPr lang="ru-RU" dirty="0"/>
              <a:t> </a:t>
            </a:r>
            <a:r>
              <a:rPr lang="ru-RU" dirty="0" err="1"/>
              <a:t>дією</a:t>
            </a:r>
            <a:r>
              <a:rPr lang="ru-RU" dirty="0"/>
              <a:t> на </a:t>
            </a:r>
            <a:r>
              <a:rPr lang="ru-RU" dirty="0" err="1"/>
              <a:t>гіперфагію</a:t>
            </a:r>
            <a:r>
              <a:rPr lang="ru-RU" dirty="0"/>
              <a:t> у </a:t>
            </a:r>
            <a:r>
              <a:rPr lang="ru-RU" dirty="0" err="1"/>
              <a:t>дітей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СПВ.</a:t>
            </a:r>
          </a:p>
          <a:p>
            <a:r>
              <a:rPr lang="ru-RU" dirty="0"/>
              <a:t>-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Дієта</a:t>
            </a:r>
            <a:r>
              <a:rPr lang="ru-RU" dirty="0"/>
              <a:t>. </a:t>
            </a:r>
            <a:r>
              <a:rPr lang="ru-RU" dirty="0" err="1"/>
              <a:t>Протягом</a:t>
            </a:r>
            <a:r>
              <a:rPr lang="ru-RU" dirty="0"/>
              <a:t> </a:t>
            </a:r>
            <a:r>
              <a:rPr lang="ru-RU" dirty="0" err="1"/>
              <a:t>раннього</a:t>
            </a:r>
            <a:r>
              <a:rPr lang="ru-RU" dirty="0"/>
              <a:t> </a:t>
            </a:r>
            <a:r>
              <a:rPr lang="ru-RU" dirty="0" err="1"/>
              <a:t>дитинства</a:t>
            </a:r>
            <a:r>
              <a:rPr lang="ru-RU" dirty="0"/>
              <a:t> не </a:t>
            </a:r>
            <a:r>
              <a:rPr lang="ru-RU" dirty="0" err="1"/>
              <a:t>рекомендовані</a:t>
            </a:r>
            <a:r>
              <a:rPr lang="ru-RU" dirty="0"/>
              <a:t> </a:t>
            </a:r>
            <a:r>
              <a:rPr lang="ru-RU" dirty="0" err="1"/>
              <a:t>значні</a:t>
            </a:r>
            <a:r>
              <a:rPr lang="ru-RU" dirty="0"/>
              <a:t> </a:t>
            </a:r>
            <a:r>
              <a:rPr lang="ru-RU" dirty="0" err="1"/>
              <a:t>дієтичні</a:t>
            </a:r>
            <a:r>
              <a:rPr lang="ru-RU" dirty="0"/>
              <a:t> </a:t>
            </a:r>
            <a:r>
              <a:rPr lang="ru-RU" dirty="0" err="1"/>
              <a:t>обмеження</a:t>
            </a:r>
            <a:r>
              <a:rPr lang="ru-RU" dirty="0"/>
              <a:t> для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оптимальної</a:t>
            </a:r>
            <a:r>
              <a:rPr lang="ru-RU" dirty="0"/>
              <a:t> </a:t>
            </a:r>
            <a:r>
              <a:rPr lang="ru-RU" dirty="0" err="1"/>
              <a:t>міелінізації</a:t>
            </a:r>
            <a:r>
              <a:rPr lang="ru-RU" dirty="0"/>
              <a:t>.</a:t>
            </a:r>
          </a:p>
          <a:p>
            <a:r>
              <a:rPr lang="ru-RU" dirty="0"/>
              <a:t>- </a:t>
            </a:r>
            <a:r>
              <a:rPr lang="ru-RU" dirty="0" err="1"/>
              <a:t>Збалансована</a:t>
            </a:r>
            <a:r>
              <a:rPr lang="ru-RU" dirty="0"/>
              <a:t> </a:t>
            </a:r>
            <a:r>
              <a:rPr lang="ru-RU" dirty="0" err="1"/>
              <a:t>гіпокалорійна</a:t>
            </a:r>
            <a:r>
              <a:rPr lang="ru-RU" dirty="0"/>
              <a:t> </a:t>
            </a:r>
            <a:r>
              <a:rPr lang="ru-RU" dirty="0" err="1"/>
              <a:t>дієта</a:t>
            </a:r>
            <a:r>
              <a:rPr lang="ru-RU" dirty="0"/>
              <a:t> (1000 </a:t>
            </a:r>
            <a:r>
              <a:rPr lang="ru-RU" dirty="0" err="1"/>
              <a:t>калорій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доповненням</a:t>
            </a:r>
            <a:r>
              <a:rPr lang="ru-RU" dirty="0"/>
              <a:t> </a:t>
            </a:r>
            <a:r>
              <a:rPr lang="ru-RU" dirty="0" err="1"/>
              <a:t>вітамінів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кальцію</a:t>
            </a:r>
            <a:r>
              <a:rPr lang="ru-RU" dirty="0"/>
              <a:t>) </a:t>
            </a:r>
            <a:r>
              <a:rPr lang="ru-RU" dirty="0" err="1"/>
              <a:t>рекомендується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раннього</a:t>
            </a:r>
            <a:r>
              <a:rPr lang="ru-RU" dirty="0"/>
              <a:t> </a:t>
            </a:r>
            <a:r>
              <a:rPr lang="ru-RU" dirty="0" err="1"/>
              <a:t>шкільного</a:t>
            </a:r>
            <a:r>
              <a:rPr lang="ru-RU" dirty="0"/>
              <a:t> </a:t>
            </a:r>
            <a:r>
              <a:rPr lang="ru-RU" dirty="0" err="1"/>
              <a:t>віку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ретельним</a:t>
            </a:r>
            <a:r>
              <a:rPr lang="ru-RU" dirty="0"/>
              <a:t> контролем </a:t>
            </a:r>
            <a:r>
              <a:rPr lang="ru-RU" dirty="0" err="1"/>
              <a:t>дієтолога</a:t>
            </a:r>
            <a:r>
              <a:rPr lang="ru-RU" dirty="0"/>
              <a:t>.</a:t>
            </a:r>
          </a:p>
          <a:p>
            <a:r>
              <a:rPr lang="ru-RU" dirty="0"/>
              <a:t>- 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В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амбулаторних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75000"/>
                  </a:schemeClr>
                </a:solidFill>
              </a:rPr>
              <a:t>умовах</a:t>
            </a:r>
            <a:r>
              <a:rPr lang="ru-RU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dirty="0" err="1"/>
              <a:t>дітям</a:t>
            </a:r>
            <a:r>
              <a:rPr lang="ru-RU" dirty="0"/>
              <a:t> повинен бути </a:t>
            </a:r>
            <a:r>
              <a:rPr lang="ru-RU" dirty="0" err="1"/>
              <a:t>обмежений</a:t>
            </a:r>
            <a:r>
              <a:rPr lang="ru-RU" dirty="0"/>
              <a:t> доступ до </a:t>
            </a:r>
            <a:r>
              <a:rPr lang="ru-RU" dirty="0" err="1"/>
              <a:t>продуктів</a:t>
            </a:r>
            <a:r>
              <a:rPr lang="ru-RU" dirty="0"/>
              <a:t> </a:t>
            </a:r>
            <a:r>
              <a:rPr lang="ru-RU" dirty="0" err="1"/>
              <a:t>харчування</a:t>
            </a:r>
            <a:r>
              <a:rPr lang="ru-RU" dirty="0"/>
              <a:t>,  </a:t>
            </a:r>
            <a:r>
              <a:rPr lang="ru-RU" dirty="0" err="1"/>
              <a:t>вживання</a:t>
            </a:r>
            <a:r>
              <a:rPr lang="ru-RU" dirty="0"/>
              <a:t> маленьких </a:t>
            </a:r>
            <a:r>
              <a:rPr lang="ru-RU" dirty="0" err="1"/>
              <a:t>порцій</a:t>
            </a:r>
            <a:r>
              <a:rPr lang="ru-RU" dirty="0"/>
              <a:t> блюд, як в </a:t>
            </a:r>
            <a:r>
              <a:rPr lang="ru-RU" dirty="0" err="1"/>
              <a:t>домашніх</a:t>
            </a:r>
            <a:r>
              <a:rPr lang="ru-RU" dirty="0"/>
              <a:t> </a:t>
            </a:r>
            <a:r>
              <a:rPr lang="ru-RU" dirty="0" err="1"/>
              <a:t>умовах</a:t>
            </a:r>
            <a:r>
              <a:rPr lang="ru-RU" dirty="0"/>
              <a:t>, так </a:t>
            </a:r>
            <a:r>
              <a:rPr lang="ru-RU" dirty="0" err="1"/>
              <a:t>і</a:t>
            </a:r>
            <a:r>
              <a:rPr lang="ru-RU" dirty="0"/>
              <a:t> у </a:t>
            </a:r>
            <a:r>
              <a:rPr lang="ru-RU" dirty="0" err="1"/>
              <a:t>школі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err="1" smtClean="0"/>
              <a:t>Лікування</a:t>
            </a:r>
            <a:r>
              <a:rPr lang="ru-RU" u="sng" dirty="0" smtClean="0"/>
              <a:t> </a:t>
            </a:r>
            <a:r>
              <a:rPr lang="ru-RU" u="sng" dirty="0" err="1" smtClean="0"/>
              <a:t>ожиріння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- </a:t>
            </a:r>
            <a:r>
              <a:rPr lang="ru-RU" dirty="0"/>
              <a:t>У </a:t>
            </a:r>
            <a:r>
              <a:rPr lang="ru-RU" dirty="0" err="1"/>
              <a:t>дітей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соматотропною </a:t>
            </a:r>
            <a:r>
              <a:rPr lang="ru-RU" dirty="0" err="1"/>
              <a:t>недостатністю</a:t>
            </a:r>
            <a:r>
              <a:rPr lang="ru-RU" dirty="0"/>
              <a:t> </a:t>
            </a:r>
            <a:r>
              <a:rPr lang="ru-RU" dirty="0" err="1"/>
              <a:t>лікування</a:t>
            </a:r>
            <a:r>
              <a:rPr lang="ru-RU" dirty="0"/>
              <a:t> препаратами гормону росту </a:t>
            </a:r>
            <a:r>
              <a:rPr lang="ru-RU" dirty="0" err="1"/>
              <a:t>зменшує</a:t>
            </a:r>
            <a:r>
              <a:rPr lang="ru-RU" dirty="0"/>
              <a:t> </a:t>
            </a:r>
            <a:r>
              <a:rPr lang="ru-RU" dirty="0" err="1"/>
              <a:t>масу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, </a:t>
            </a:r>
            <a:r>
              <a:rPr lang="ru-RU" dirty="0" err="1"/>
              <a:t>корегує</a:t>
            </a:r>
            <a:r>
              <a:rPr lang="ru-RU" dirty="0"/>
              <a:t> </a:t>
            </a:r>
            <a:r>
              <a:rPr lang="ru-RU" dirty="0" err="1"/>
              <a:t>остеопенію</a:t>
            </a:r>
            <a:r>
              <a:rPr lang="ru-RU" dirty="0"/>
              <a:t>, </a:t>
            </a:r>
            <a:r>
              <a:rPr lang="ru-RU" dirty="0" err="1"/>
              <a:t>запобігає</a:t>
            </a:r>
            <a:r>
              <a:rPr lang="ru-RU" dirty="0"/>
              <a:t> </a:t>
            </a:r>
            <a:r>
              <a:rPr lang="ru-RU" dirty="0" err="1"/>
              <a:t>розвиток</a:t>
            </a:r>
            <a:r>
              <a:rPr lang="ru-RU" dirty="0"/>
              <a:t> </a:t>
            </a:r>
            <a:r>
              <a:rPr lang="ru-RU" dirty="0" err="1"/>
              <a:t>сколіозу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у </a:t>
            </a:r>
            <a:r>
              <a:rPr lang="ru-RU" dirty="0" err="1"/>
              <a:t>деяких</a:t>
            </a:r>
            <a:r>
              <a:rPr lang="ru-RU" dirty="0"/>
              <a:t> </a:t>
            </a:r>
            <a:r>
              <a:rPr lang="ru-RU" dirty="0" err="1"/>
              <a:t>хворих</a:t>
            </a:r>
            <a:r>
              <a:rPr lang="ru-RU" dirty="0"/>
              <a:t> </a:t>
            </a:r>
            <a:r>
              <a:rPr lang="ru-RU" dirty="0" err="1"/>
              <a:t>корегує</a:t>
            </a:r>
            <a:r>
              <a:rPr lang="ru-RU" dirty="0"/>
              <a:t> </a:t>
            </a:r>
            <a:r>
              <a:rPr lang="ru-RU" dirty="0" err="1"/>
              <a:t>зміни</a:t>
            </a:r>
            <a:r>
              <a:rPr lang="ru-RU" dirty="0"/>
              <a:t> </a:t>
            </a:r>
            <a:r>
              <a:rPr lang="ru-RU" dirty="0" err="1"/>
              <a:t>поведінки</a:t>
            </a:r>
            <a:r>
              <a:rPr lang="ru-RU" dirty="0"/>
              <a:t>.</a:t>
            </a:r>
          </a:p>
          <a:p>
            <a:r>
              <a:rPr lang="ru-RU" dirty="0"/>
              <a:t>- </a:t>
            </a:r>
            <a:r>
              <a:rPr lang="ru-RU" dirty="0" err="1"/>
              <a:t>Препарати</a:t>
            </a:r>
            <a:r>
              <a:rPr lang="ru-RU" dirty="0"/>
              <a:t> </a:t>
            </a:r>
            <a:r>
              <a:rPr lang="ru-RU" dirty="0" err="1"/>
              <a:t>соматропіну</a:t>
            </a:r>
            <a:r>
              <a:rPr lang="ru-RU" dirty="0"/>
              <a:t> – 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шкіру</a:t>
            </a:r>
            <a:r>
              <a:rPr lang="ru-RU" dirty="0"/>
              <a:t> </a:t>
            </a:r>
            <a:r>
              <a:rPr lang="ru-RU" dirty="0" err="1"/>
              <a:t>щодня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6 </a:t>
            </a:r>
            <a:r>
              <a:rPr lang="ru-RU" dirty="0" err="1"/>
              <a:t>днів</a:t>
            </a:r>
            <a:r>
              <a:rPr lang="ru-RU" dirty="0"/>
              <a:t> на </a:t>
            </a:r>
            <a:r>
              <a:rPr lang="ru-RU" dirty="0" err="1"/>
              <a:t>тиждень</a:t>
            </a:r>
            <a:r>
              <a:rPr lang="ru-RU" dirty="0"/>
              <a:t>. </a:t>
            </a:r>
            <a:r>
              <a:rPr lang="ru-RU" dirty="0" err="1"/>
              <a:t>Сумарна</a:t>
            </a:r>
            <a:r>
              <a:rPr lang="ru-RU" dirty="0"/>
              <a:t> </a:t>
            </a:r>
            <a:r>
              <a:rPr lang="ru-RU" dirty="0" err="1"/>
              <a:t>тижнева</a:t>
            </a:r>
            <a:r>
              <a:rPr lang="ru-RU" dirty="0"/>
              <a:t> доза </a:t>
            </a:r>
            <a:r>
              <a:rPr lang="ru-RU" dirty="0" err="1"/>
              <a:t>складає</a:t>
            </a:r>
            <a:r>
              <a:rPr lang="ru-RU" dirty="0"/>
              <a:t> - 0.15-0.3 мг/кг;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подальшою</a:t>
            </a:r>
            <a:r>
              <a:rPr lang="ru-RU" dirty="0"/>
              <a:t> </a:t>
            </a:r>
            <a:r>
              <a:rPr lang="ru-RU" dirty="0" err="1"/>
              <a:t>корекцією</a:t>
            </a:r>
            <a:r>
              <a:rPr lang="ru-RU" dirty="0"/>
              <a:t> </a:t>
            </a:r>
            <a:r>
              <a:rPr lang="ru-RU" dirty="0" err="1"/>
              <a:t>ефективної</a:t>
            </a:r>
            <a:r>
              <a:rPr lang="ru-RU" dirty="0"/>
              <a:t> </a:t>
            </a:r>
            <a:r>
              <a:rPr lang="ru-RU" dirty="0" err="1"/>
              <a:t>дози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err="1" smtClean="0"/>
              <a:t>Лікування</a:t>
            </a:r>
            <a:r>
              <a:rPr lang="ru-RU" u="sng" dirty="0" smtClean="0"/>
              <a:t> препаратами гормону росту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 </a:t>
            </a:r>
            <a:r>
              <a:rPr lang="ru-RU" dirty="0" err="1"/>
              <a:t>зв‘язку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наявністю</a:t>
            </a:r>
            <a:r>
              <a:rPr lang="ru-RU" dirty="0"/>
              <a:t> </a:t>
            </a:r>
            <a:r>
              <a:rPr lang="ru-RU" dirty="0" err="1"/>
              <a:t>гіпотонії</a:t>
            </a:r>
            <a:r>
              <a:rPr lang="ru-RU" dirty="0"/>
              <a:t> </a:t>
            </a:r>
            <a:r>
              <a:rPr lang="ru-RU" dirty="0" err="1"/>
              <a:t>діти</a:t>
            </a:r>
            <a:r>
              <a:rPr lang="ru-RU" dirty="0"/>
              <a:t> </a:t>
            </a:r>
            <a:r>
              <a:rPr lang="ru-RU" dirty="0" err="1"/>
              <a:t>потребують</a:t>
            </a:r>
            <a:r>
              <a:rPr lang="ru-RU" dirty="0"/>
              <a:t> </a:t>
            </a:r>
            <a:r>
              <a:rPr lang="ru-RU" dirty="0" err="1"/>
              <a:t>додаткової</a:t>
            </a:r>
            <a:r>
              <a:rPr lang="ru-RU" dirty="0"/>
              <a:t> </a:t>
            </a:r>
            <a:r>
              <a:rPr lang="ru-RU" dirty="0" err="1"/>
              <a:t>терапії</a:t>
            </a:r>
            <a:r>
              <a:rPr lang="ru-RU" dirty="0"/>
              <a:t> (</a:t>
            </a:r>
            <a:r>
              <a:rPr lang="ru-RU" dirty="0" err="1"/>
              <a:t>масаж</a:t>
            </a:r>
            <a:r>
              <a:rPr lang="ru-RU" dirty="0"/>
              <a:t>, ЛФК) для </a:t>
            </a:r>
            <a:r>
              <a:rPr lang="ru-RU" dirty="0" err="1"/>
              <a:t>придбання</a:t>
            </a:r>
            <a:r>
              <a:rPr lang="ru-RU" dirty="0"/>
              <a:t> </a:t>
            </a:r>
            <a:r>
              <a:rPr lang="ru-RU" dirty="0" err="1"/>
              <a:t>основних</a:t>
            </a:r>
            <a:r>
              <a:rPr lang="ru-RU" dirty="0"/>
              <a:t> </a:t>
            </a:r>
            <a:r>
              <a:rPr lang="ru-RU" dirty="0" err="1"/>
              <a:t>і</a:t>
            </a:r>
            <a:r>
              <a:rPr lang="ru-RU" dirty="0"/>
              <a:t> тонких </a:t>
            </a:r>
            <a:r>
              <a:rPr lang="ru-RU" dirty="0" err="1"/>
              <a:t>моторних</a:t>
            </a:r>
            <a:r>
              <a:rPr lang="ru-RU" dirty="0"/>
              <a:t> </a:t>
            </a:r>
            <a:r>
              <a:rPr lang="ru-RU" dirty="0" err="1"/>
              <a:t>навиків</a:t>
            </a:r>
            <a:r>
              <a:rPr lang="ru-RU" dirty="0"/>
              <a:t>, </a:t>
            </a:r>
            <a:r>
              <a:rPr lang="ru-RU" dirty="0" err="1"/>
              <a:t>підсилення</a:t>
            </a:r>
            <a:r>
              <a:rPr lang="ru-RU" dirty="0"/>
              <a:t> </a:t>
            </a:r>
            <a:r>
              <a:rPr lang="ru-RU" dirty="0" err="1"/>
              <a:t>спинної</a:t>
            </a:r>
            <a:r>
              <a:rPr lang="ru-RU" dirty="0"/>
              <a:t> </a:t>
            </a:r>
            <a:r>
              <a:rPr lang="ru-RU" dirty="0" err="1"/>
              <a:t>мускулатури</a:t>
            </a:r>
            <a:r>
              <a:rPr lang="ru-RU" dirty="0"/>
              <a:t> для </a:t>
            </a:r>
            <a:r>
              <a:rPr lang="ru-RU" dirty="0" err="1"/>
              <a:t>мінімізації</a:t>
            </a:r>
            <a:r>
              <a:rPr lang="ru-RU" dirty="0"/>
              <a:t> </a:t>
            </a:r>
            <a:r>
              <a:rPr lang="ru-RU" dirty="0" err="1"/>
              <a:t>сколіозу</a:t>
            </a:r>
            <a:r>
              <a:rPr lang="ru-RU" dirty="0"/>
              <a:t>.</a:t>
            </a:r>
          </a:p>
          <a:p>
            <a:r>
              <a:rPr lang="ru-RU" dirty="0" err="1"/>
              <a:t>Заохочення</a:t>
            </a:r>
            <a:r>
              <a:rPr lang="ru-RU" dirty="0"/>
              <a:t> </a:t>
            </a:r>
            <a:r>
              <a:rPr lang="ru-RU" dirty="0" err="1"/>
              <a:t>фізичної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 </a:t>
            </a:r>
            <a:r>
              <a:rPr lang="ru-RU" dirty="0" err="1"/>
              <a:t>удома</a:t>
            </a:r>
            <a:r>
              <a:rPr lang="ru-RU" dirty="0"/>
              <a:t>, в </a:t>
            </a:r>
            <a:r>
              <a:rPr lang="ru-RU" dirty="0" err="1"/>
              <a:t>школі</a:t>
            </a:r>
            <a:r>
              <a:rPr lang="ru-RU" dirty="0"/>
              <a:t> (уроки </a:t>
            </a:r>
            <a:r>
              <a:rPr lang="ru-RU" dirty="0" err="1"/>
              <a:t>фізкультури</a:t>
            </a:r>
            <a:r>
              <a:rPr lang="ru-RU" dirty="0"/>
              <a:t>), в </a:t>
            </a:r>
            <a:r>
              <a:rPr lang="ru-RU" dirty="0" err="1"/>
              <a:t>суспільстві</a:t>
            </a:r>
            <a:r>
              <a:rPr lang="ru-RU" dirty="0"/>
              <a:t> (</a:t>
            </a:r>
            <a:r>
              <a:rPr lang="ru-RU" dirty="0" err="1"/>
              <a:t>наприклад</a:t>
            </a:r>
            <a:r>
              <a:rPr lang="ru-RU" dirty="0"/>
              <a:t>, </a:t>
            </a:r>
            <a:r>
              <a:rPr lang="ru-RU" dirty="0" err="1"/>
              <a:t>параолімпійські</a:t>
            </a:r>
            <a:r>
              <a:rPr lang="ru-RU" dirty="0"/>
              <a:t> </a:t>
            </a:r>
            <a:r>
              <a:rPr lang="ru-RU" dirty="0" err="1"/>
              <a:t>ігри</a:t>
            </a:r>
            <a:r>
              <a:rPr lang="ru-RU" dirty="0"/>
              <a:t>) </a:t>
            </a:r>
            <a:r>
              <a:rPr lang="ru-RU" dirty="0" err="1"/>
              <a:t>важливі</a:t>
            </a:r>
            <a:r>
              <a:rPr lang="ru-RU" dirty="0"/>
              <a:t> для </a:t>
            </a:r>
            <a:r>
              <a:rPr lang="ru-RU" dirty="0" err="1"/>
              <a:t>корекції</a:t>
            </a:r>
            <a:r>
              <a:rPr lang="ru-RU" dirty="0"/>
              <a:t> </a:t>
            </a:r>
            <a:r>
              <a:rPr lang="ru-RU" dirty="0" err="1"/>
              <a:t>маси</a:t>
            </a:r>
            <a:r>
              <a:rPr lang="ru-RU" dirty="0"/>
              <a:t> </a:t>
            </a:r>
            <a:r>
              <a:rPr lang="ru-RU" dirty="0" err="1"/>
              <a:t>тіла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err="1" smtClean="0"/>
              <a:t>Активність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- </a:t>
            </a:r>
            <a:r>
              <a:rPr lang="ru-RU" dirty="0" err="1" smtClean="0"/>
              <a:t>хірургічного</a:t>
            </a:r>
            <a:r>
              <a:rPr lang="ru-RU" dirty="0" smtClean="0"/>
              <a:t> </a:t>
            </a:r>
            <a:r>
              <a:rPr lang="ru-RU" dirty="0" err="1"/>
              <a:t>лікування</a:t>
            </a:r>
            <a:r>
              <a:rPr lang="ru-RU" dirty="0"/>
              <a:t> </a:t>
            </a:r>
            <a:r>
              <a:rPr lang="ru-RU" dirty="0" err="1"/>
              <a:t>ускладнень</a:t>
            </a:r>
            <a:r>
              <a:rPr lang="ru-RU" dirty="0"/>
              <a:t> </a:t>
            </a:r>
            <a:r>
              <a:rPr lang="ru-RU" dirty="0" err="1"/>
              <a:t>ожиріння</a:t>
            </a:r>
            <a:r>
              <a:rPr lang="ru-RU" dirty="0"/>
              <a:t>, </a:t>
            </a:r>
            <a:r>
              <a:rPr lang="ru-RU" dirty="0" err="1"/>
              <a:t>крипторхізму</a:t>
            </a:r>
            <a:r>
              <a:rPr lang="ru-RU" dirty="0"/>
              <a:t> та </a:t>
            </a:r>
            <a:r>
              <a:rPr lang="ru-RU" dirty="0" err="1"/>
              <a:t>сколіозу</a:t>
            </a:r>
            <a:r>
              <a:rPr lang="ru-RU" dirty="0"/>
              <a:t>.  </a:t>
            </a:r>
            <a:endParaRPr lang="ru-RU" dirty="0" smtClean="0"/>
          </a:p>
          <a:p>
            <a:r>
              <a:rPr lang="ru-RU" dirty="0" err="1" smtClean="0"/>
              <a:t>ретельного</a:t>
            </a:r>
            <a:r>
              <a:rPr lang="ru-RU" dirty="0" smtClean="0"/>
              <a:t> </a:t>
            </a:r>
            <a:r>
              <a:rPr lang="ru-RU" dirty="0" err="1"/>
              <a:t>хірургічного</a:t>
            </a:r>
            <a:r>
              <a:rPr lang="ru-RU" dirty="0"/>
              <a:t> </a:t>
            </a:r>
            <a:r>
              <a:rPr lang="ru-RU" dirty="0" err="1"/>
              <a:t>спостереження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абдомінальними</a:t>
            </a:r>
            <a:r>
              <a:rPr lang="ru-RU" dirty="0"/>
              <a:t> </a:t>
            </a:r>
            <a:r>
              <a:rPr lang="ru-RU" dirty="0" smtClean="0"/>
              <a:t>проблемами( </a:t>
            </a:r>
            <a:r>
              <a:rPr lang="ru-RU" dirty="0" err="1"/>
              <a:t>внаслідок</a:t>
            </a:r>
            <a:r>
              <a:rPr lang="ru-RU" dirty="0"/>
              <a:t> </a:t>
            </a:r>
            <a:r>
              <a:rPr lang="ru-RU" dirty="0" err="1"/>
              <a:t>високої</a:t>
            </a:r>
            <a:r>
              <a:rPr lang="ru-RU" dirty="0"/>
              <a:t> </a:t>
            </a:r>
            <a:r>
              <a:rPr lang="ru-RU" dirty="0" err="1"/>
              <a:t>толерантності</a:t>
            </a:r>
            <a:r>
              <a:rPr lang="ru-RU" dirty="0"/>
              <a:t> до болю </a:t>
            </a:r>
            <a:r>
              <a:rPr lang="ru-RU" dirty="0" err="1"/>
              <a:t>і</a:t>
            </a:r>
            <a:r>
              <a:rPr lang="ru-RU" dirty="0"/>
              <a:t> </a:t>
            </a:r>
            <a:r>
              <a:rPr lang="ru-RU" dirty="0" err="1"/>
              <a:t>низької</a:t>
            </a:r>
            <a:r>
              <a:rPr lang="ru-RU" dirty="0"/>
              <a:t> </a:t>
            </a:r>
            <a:r>
              <a:rPr lang="ru-RU" dirty="0" err="1"/>
              <a:t>здатності</a:t>
            </a:r>
            <a:r>
              <a:rPr lang="ru-RU" dirty="0"/>
              <a:t> до </a:t>
            </a:r>
            <a:r>
              <a:rPr lang="ru-RU" dirty="0" err="1" smtClean="0"/>
              <a:t>блювання</a:t>
            </a:r>
            <a:r>
              <a:rPr lang="ru-RU" dirty="0" smtClean="0"/>
              <a:t>)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пізно</a:t>
            </a:r>
            <a:r>
              <a:rPr lang="ru-RU" dirty="0"/>
              <a:t> </a:t>
            </a:r>
            <a:r>
              <a:rPr lang="ru-RU" dirty="0" err="1"/>
              <a:t>з‘являтись</a:t>
            </a:r>
            <a:r>
              <a:rPr lang="ru-RU" dirty="0"/>
              <a:t> </a:t>
            </a:r>
            <a:r>
              <a:rPr lang="ru-RU" dirty="0" err="1"/>
              <a:t>симптоми</a:t>
            </a:r>
            <a:r>
              <a:rPr lang="ru-RU" dirty="0"/>
              <a:t> холециститу, </a:t>
            </a:r>
            <a:r>
              <a:rPr lang="ru-RU" dirty="0" err="1"/>
              <a:t>апендициту</a:t>
            </a:r>
            <a:r>
              <a:rPr lang="ru-RU" dirty="0"/>
              <a:t>,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гострого</a:t>
            </a:r>
            <a:r>
              <a:rPr lang="ru-RU" dirty="0"/>
              <a:t> </a:t>
            </a:r>
            <a:r>
              <a:rPr lang="ru-RU" dirty="0" err="1"/>
              <a:t>розширення</a:t>
            </a:r>
            <a:r>
              <a:rPr lang="ru-RU" dirty="0"/>
              <a:t> </a:t>
            </a:r>
            <a:r>
              <a:rPr lang="ru-RU" dirty="0" err="1"/>
              <a:t>шлунку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ризиком</a:t>
            </a:r>
            <a:r>
              <a:rPr lang="ru-RU" dirty="0"/>
              <a:t> </a:t>
            </a:r>
            <a:r>
              <a:rPr lang="ru-RU" dirty="0" err="1"/>
              <a:t>прогресування</a:t>
            </a:r>
            <a:r>
              <a:rPr lang="ru-RU" dirty="0"/>
              <a:t> до некрозу.</a:t>
            </a:r>
          </a:p>
          <a:p>
            <a:r>
              <a:rPr lang="ru-RU" dirty="0"/>
              <a:t>- </a:t>
            </a:r>
            <a:r>
              <a:rPr lang="ru-RU" dirty="0" err="1"/>
              <a:t>Тонзилектомія</a:t>
            </a:r>
            <a:r>
              <a:rPr lang="ru-RU" dirty="0"/>
              <a:t>, </a:t>
            </a:r>
            <a:r>
              <a:rPr lang="ru-RU" dirty="0" err="1"/>
              <a:t>аденоїдектомія</a:t>
            </a:r>
            <a:endParaRPr lang="ru-RU" dirty="0"/>
          </a:p>
          <a:p>
            <a:r>
              <a:rPr lang="ru-RU" dirty="0"/>
              <a:t>- У </a:t>
            </a:r>
            <a:r>
              <a:rPr lang="ru-RU" dirty="0" err="1"/>
              <a:t>разі</a:t>
            </a:r>
            <a:r>
              <a:rPr lang="ru-RU" dirty="0"/>
              <a:t> </a:t>
            </a:r>
            <a:r>
              <a:rPr lang="ru-RU" dirty="0" err="1"/>
              <a:t>виникнення</a:t>
            </a:r>
            <a:r>
              <a:rPr lang="ru-RU" dirty="0"/>
              <a:t> </a:t>
            </a:r>
            <a:r>
              <a:rPr lang="ru-RU" dirty="0" err="1"/>
              <a:t>обструктивного</a:t>
            </a:r>
            <a:r>
              <a:rPr lang="ru-RU" dirty="0"/>
              <a:t> </a:t>
            </a:r>
            <a:r>
              <a:rPr lang="ru-RU" dirty="0" err="1"/>
              <a:t>апное</a:t>
            </a:r>
            <a:r>
              <a:rPr lang="ru-RU" dirty="0"/>
              <a:t> </a:t>
            </a:r>
            <a:r>
              <a:rPr lang="ru-RU" dirty="0" err="1"/>
              <a:t>уві</a:t>
            </a:r>
            <a:r>
              <a:rPr lang="ru-RU" dirty="0"/>
              <a:t> </a:t>
            </a:r>
            <a:r>
              <a:rPr lang="ru-RU" dirty="0" err="1"/>
              <a:t>сні</a:t>
            </a:r>
            <a:r>
              <a:rPr lang="ru-RU" dirty="0"/>
              <a:t> </a:t>
            </a:r>
            <a:r>
              <a:rPr lang="ru-RU" dirty="0" smtClean="0"/>
              <a:t>- потреба </a:t>
            </a:r>
            <a:r>
              <a:rPr lang="ru-RU" dirty="0"/>
              <a:t>у </a:t>
            </a:r>
            <a:r>
              <a:rPr lang="ru-RU" dirty="0" err="1"/>
              <a:t>трахеотомії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err="1" smtClean="0"/>
              <a:t>Хірургічна</a:t>
            </a:r>
            <a:r>
              <a:rPr lang="ru-RU" u="sng" dirty="0" smtClean="0"/>
              <a:t> </a:t>
            </a:r>
            <a:r>
              <a:rPr lang="ru-RU" u="sng" dirty="0" err="1" smtClean="0"/>
              <a:t>допомога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uk-UA" sz="4000" dirty="0" smtClean="0"/>
              <a:t>       </a:t>
            </a:r>
          </a:p>
          <a:p>
            <a:pPr>
              <a:buNone/>
            </a:pPr>
            <a:r>
              <a:rPr lang="uk-UA" sz="4000" dirty="0" smtClean="0"/>
              <a:t>        </a:t>
            </a:r>
          </a:p>
          <a:p>
            <a:pPr>
              <a:buNone/>
            </a:pPr>
            <a:r>
              <a:rPr lang="uk-UA" sz="4000" smtClean="0"/>
              <a:t>   </a:t>
            </a:r>
            <a:r>
              <a:rPr lang="uk-UA" sz="6000" b="1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Дякую за увагу</a:t>
            </a:r>
            <a:r>
              <a:rPr lang="uk-UA" sz="6000" b="1" dirty="0" smtClean="0">
                <a:solidFill>
                  <a:schemeClr val="accent4">
                    <a:lumMod val="75000"/>
                  </a:schemeClr>
                </a:solidFill>
              </a:rPr>
              <a:t>!</a:t>
            </a:r>
          </a:p>
          <a:p>
            <a:endParaRPr lang="ru-RU" sz="40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9884</TotalTime>
  <Words>651</Words>
  <Application>Microsoft Office PowerPoint</Application>
  <PresentationFormat>Экран (4:3)</PresentationFormat>
  <Paragraphs>144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Открытая</vt:lpstr>
      <vt:lpstr>Синдром Прадера-Віллі</vt:lpstr>
      <vt:lpstr>Синдром Прадера-Віллі.Причини</vt:lpstr>
      <vt:lpstr>Слайд 3</vt:lpstr>
      <vt:lpstr>Слайд 4</vt:lpstr>
      <vt:lpstr>Анамнез життя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ГОЛОВНІ КРИТЕРІЇ(кожен 1п.)</vt:lpstr>
      <vt:lpstr>Мінімальні критерії (1/2 кожного пункту)</vt:lpstr>
      <vt:lpstr>Додаткові критерії (не враховуються до пунктів) </vt:lpstr>
      <vt:lpstr>Слайд 18</vt:lpstr>
      <vt:lpstr>Слайд 19</vt:lpstr>
      <vt:lpstr>Лікування ожиріння </vt:lpstr>
      <vt:lpstr>Лікування препаратами гормону росту </vt:lpstr>
      <vt:lpstr>Активність </vt:lpstr>
      <vt:lpstr>Хірургічна допомога 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Настя</dc:creator>
  <cp:lastModifiedBy>Настя</cp:lastModifiedBy>
  <cp:revision>5</cp:revision>
  <dcterms:created xsi:type="dcterms:W3CDTF">2018-12-09T11:16:17Z</dcterms:created>
  <dcterms:modified xsi:type="dcterms:W3CDTF">2018-12-26T13:23:28Z</dcterms:modified>
</cp:coreProperties>
</file>