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24840" autoAdjust="0"/>
    <p:restoredTop sz="94590" autoAdjust="0"/>
  </p:normalViewPr>
  <p:slideViewPr>
    <p:cSldViewPr>
      <p:cViewPr>
        <p:scale>
          <a:sx n="77" d="100"/>
          <a:sy n="77" d="100"/>
        </p:scale>
        <p:origin x="-942" y="-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49E7AC-F062-4AC6-AFFD-66D1BFFC4E67}" type="datetimeFigureOut">
              <a:rPr lang="ru-RU" smtClean="0"/>
              <a:pPr/>
              <a:t>25.09.2017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727E24-68EA-4805-9031-3163AC0F74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4288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727E24-68EA-4805-9031-3163AC0F7435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Г.Х Андерсен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727E24-68EA-4805-9031-3163AC0F7435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08F3F-7ED8-4480-B6C8-9F880DEB2A87}" type="datetimeFigureOut">
              <a:rPr lang="ru-RU" smtClean="0"/>
              <a:pPr/>
              <a:t>25.09.2017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F0779-A8E0-44CF-8B0B-EE40DA5E9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08F3F-7ED8-4480-B6C8-9F880DEB2A87}" type="datetimeFigureOut">
              <a:rPr lang="ru-RU" smtClean="0"/>
              <a:pPr/>
              <a:t>25.09.2017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F0779-A8E0-44CF-8B0B-EE40DA5E9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08F3F-7ED8-4480-B6C8-9F880DEB2A87}" type="datetimeFigureOut">
              <a:rPr lang="ru-RU" smtClean="0"/>
              <a:pPr/>
              <a:t>25.09.2017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F0779-A8E0-44CF-8B0B-EE40DA5E9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08F3F-7ED8-4480-B6C8-9F880DEB2A87}" type="datetimeFigureOut">
              <a:rPr lang="ru-RU" smtClean="0"/>
              <a:pPr/>
              <a:t>25.09.2017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F0779-A8E0-44CF-8B0B-EE40DA5E9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08F3F-7ED8-4480-B6C8-9F880DEB2A87}" type="datetimeFigureOut">
              <a:rPr lang="ru-RU" smtClean="0"/>
              <a:pPr/>
              <a:t>25.09.2017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F0779-A8E0-44CF-8B0B-EE40DA5E9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08F3F-7ED8-4480-B6C8-9F880DEB2A87}" type="datetimeFigureOut">
              <a:rPr lang="ru-RU" smtClean="0"/>
              <a:pPr/>
              <a:t>25.09.2017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F0779-A8E0-44CF-8B0B-EE40DA5E9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08F3F-7ED8-4480-B6C8-9F880DEB2A87}" type="datetimeFigureOut">
              <a:rPr lang="ru-RU" smtClean="0"/>
              <a:pPr/>
              <a:t>25.09.2017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F0779-A8E0-44CF-8B0B-EE40DA5E9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08F3F-7ED8-4480-B6C8-9F880DEB2A87}" type="datetimeFigureOut">
              <a:rPr lang="ru-RU" smtClean="0"/>
              <a:pPr/>
              <a:t>25.09.2017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F0779-A8E0-44CF-8B0B-EE40DA5E9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08F3F-7ED8-4480-B6C8-9F880DEB2A87}" type="datetimeFigureOut">
              <a:rPr lang="ru-RU" smtClean="0"/>
              <a:pPr/>
              <a:t>25.09.2017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F0779-A8E0-44CF-8B0B-EE40DA5E9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08F3F-7ED8-4480-B6C8-9F880DEB2A87}" type="datetimeFigureOut">
              <a:rPr lang="ru-RU" smtClean="0"/>
              <a:pPr/>
              <a:t>25.09.2017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F0779-A8E0-44CF-8B0B-EE40DA5E9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08F3F-7ED8-4480-B6C8-9F880DEB2A87}" type="datetimeFigureOut">
              <a:rPr lang="ru-RU" smtClean="0"/>
              <a:pPr/>
              <a:t>25.09.2017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F0779-A8E0-44CF-8B0B-EE40DA5E9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408F3F-7ED8-4480-B6C8-9F880DEB2A87}" type="datetimeFigureOut">
              <a:rPr lang="ru-RU" smtClean="0"/>
              <a:pPr/>
              <a:t>25.09.2017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F0779-A8E0-44CF-8B0B-EE40DA5E9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85794"/>
            <a:ext cx="7772400" cy="4929221"/>
          </a:xfrm>
        </p:spPr>
        <p:txBody>
          <a:bodyPr>
            <a:no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Синдром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Марфана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заболевание из группы наследственных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коллагенопатий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,  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заболевание соединительной ткани человека. 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Аутосомно-доминантное состояние, вызванное дефектами в 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  FBN1 гена </a:t>
            </a:r>
            <a:r>
              <a:rPr lang="ru-RU" sz="360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3600" smtClean="0">
                <a:latin typeface="Times New Roman" pitchFamily="18" charset="0"/>
                <a:cs typeface="Times New Roman" pitchFamily="18" charset="0"/>
              </a:rPr>
              <a:t>15 хромосоме.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428868"/>
          </a:xfrm>
        </p:spPr>
        <p:txBody>
          <a:bodyPr>
            <a:no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Происходит мутация гена</a:t>
            </a:r>
            <a:r>
              <a:rPr lang="ru-RU" sz="200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фибриллина-1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Локализация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гена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— в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длинном плече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15 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хромосомы, поле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21 (15ql5-q21.3). Суть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мутации — замена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белке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фибриллина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пролина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на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аргинин.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результате происходит повышение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синтеза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коллагена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типа 3 и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уменьшение содержания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коллагена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типа 1, в норме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соотношение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коллаген-1:коллаген-3=6:4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;, а при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Синдроме Морфана=3:7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 </a:t>
            </a:r>
          </a:p>
        </p:txBody>
      </p:sp>
      <p:pic>
        <p:nvPicPr>
          <p:cNvPr id="1028" name="Picture 4" descr="Белок фибриллина.  Белок фибриллина, мутировал при синдроме Марфана, имеет около 60 областей, 47 из которых связывают кальций и имеют сходство с эпидермального фактора роста (EGF)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2428868"/>
            <a:ext cx="4972050" cy="3143250"/>
          </a:xfrm>
          <a:prstGeom prst="rect">
            <a:avLst/>
          </a:prstGeom>
          <a:noFill/>
        </p:spPr>
      </p:pic>
      <p:pic>
        <p:nvPicPr>
          <p:cNvPr id="1029" name="Picture 5" descr="C:\Users\User\Desktop\презент\fibrillin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357430"/>
            <a:ext cx="6715172" cy="37147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7106"/>
          </a:xfrm>
        </p:spPr>
        <p:txBody>
          <a:bodyPr>
            <a:noAutofit/>
          </a:bodyPr>
          <a:lstStyle/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Впервые признаки заболевания были описаны Вильямсом (1876), в последующие годы эта болезнь наблюдалась французским педиатром А.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Марфаном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(1896), давшим патологии своё имя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396"/>
            <a:ext cx="8229600" cy="428604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dirty="0" smtClean="0"/>
              <a:t>                  </a:t>
            </a:r>
            <a:r>
              <a:rPr lang="ru-RU" sz="3300" dirty="0" err="1" smtClean="0">
                <a:latin typeface="Times New Roman" pitchFamily="18" charset="0"/>
                <a:cs typeface="Times New Roman" pitchFamily="18" charset="0"/>
              </a:rPr>
              <a:t>Марфана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, Бернард JA (1858 - 1942)</a:t>
            </a:r>
          </a:p>
        </p:txBody>
      </p:sp>
      <p:pic>
        <p:nvPicPr>
          <p:cNvPr id="17412" name="Picture 4" descr="http://www.mrcophth.com/ww/ww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2928934"/>
            <a:ext cx="2314575" cy="34480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C:\Users\User\Desktop\презент\1752_1752_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00232" y="2714620"/>
            <a:ext cx="5142857" cy="3857143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Симптомы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Со стороны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мышечно-скелетной системы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арахнодактилия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долихостеномиелия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C:\Users\User\Desktop\презент\023060818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625319" y="1600200"/>
            <a:ext cx="1893361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деформации позвоночника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 сколиоз, лордоз,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гиперкифоз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C:\Users\User\Desktop\презент\kolesov2.gi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714612" y="1714488"/>
            <a:ext cx="3143272" cy="47863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деформация передней стенки грудной клетки (вдавленная грудь, "куриная грудь")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 descr="C:\Users\User\Desktop\презент\0007-004-Sindrom-Marfan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626054" y="2827918"/>
            <a:ext cx="3891892" cy="31135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плоская стопа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 descr="C:\Users\User\Desktop\презент\0007-003-Sindrom-Marfan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32000" y="1958181"/>
            <a:ext cx="5080000" cy="381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гиперподвижность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суставов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 descr="C:\Users\User\Desktop\презент\marfan-syndrome-diagnosi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071678"/>
            <a:ext cx="4520243" cy="32788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высокое готическое небо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4" name="Picture 2" descr="C:\Users\User\Desktop\презент\higharch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17543" y="1600200"/>
            <a:ext cx="5108914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недоразвитие вертлужной впадины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C:\Users\User\Desktop\презент\0mq7fdf9hd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071678"/>
            <a:ext cx="7143800" cy="40719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25668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 стороны 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сердечно-сосудистой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системы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: дилатация корня аорты, аортальная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регургитация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расслаивающая аневризма аорты, пролапс митрального клапана,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регургитация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крови при недостаточности митрального клапана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idx="1"/>
          </p:nvPr>
        </p:nvSpPr>
        <p:spPr/>
        <p:txBody>
          <a:bodyPr>
            <a:normAutofit fontScale="97500"/>
          </a:bodyPr>
          <a:lstStyle/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5603" name="Picture 3" descr="C:\Users\User\Desktop\презент\Aorta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2786058"/>
            <a:ext cx="4357718" cy="31670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Основной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 самой частой причиной смерти у больных синдромом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Марфана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является разрыв аневризмы аорты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 descr="C:\Users\User\Desktop\презент\anevryzma vyshidoyi aorty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000760" y="2071678"/>
            <a:ext cx="2724150" cy="3476625"/>
          </a:xfrm>
          <a:prstGeom prst="rect">
            <a:avLst/>
          </a:prstGeom>
          <a:noFill/>
        </p:spPr>
      </p:pic>
      <p:pic>
        <p:nvPicPr>
          <p:cNvPr id="26627" name="Picture 3" descr="C:\Users\User\Desktop\презент\kardi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395413"/>
            <a:ext cx="5000660" cy="40671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000108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Со 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стороны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глазного аппарата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иридоденез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(дрожание хрусталика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вследствие слабости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цинновой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связки),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подвывих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хрусталика, отслойка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сетчатки,близорукость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высокой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степени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7650" name="Picture 2" descr="C:\Users\User\Desktop\презент\marfansyndrom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428860" y="3357562"/>
            <a:ext cx="4371975" cy="2857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Синдромом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Марфана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страдали несколько всемирно известных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личностей: Г.Х.Андерсен, Н.Паганини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 descr="C:\Users\User\Desktop\презент\5000000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 bwMode="auto">
          <a:xfrm>
            <a:off x="1000100" y="2500306"/>
            <a:ext cx="2540000" cy="3721100"/>
          </a:xfrm>
          <a:prstGeom prst="rect">
            <a:avLst/>
          </a:prstGeom>
          <a:noFill/>
        </p:spPr>
      </p:pic>
      <p:pic>
        <p:nvPicPr>
          <p:cNvPr id="29699" name="Picture 3" descr="C:\Users\User\Desktop\презент\6000000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143504" y="2428868"/>
            <a:ext cx="2921000" cy="3797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Корней Чуковский, Авраам Линкольн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2" name="Picture 2" descr="C:\Users\User\Desktop\презент\7000000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60450" y="1977231"/>
            <a:ext cx="2832100" cy="3771900"/>
          </a:xfrm>
          <a:prstGeom prst="rect">
            <a:avLst/>
          </a:prstGeom>
          <a:noFill/>
        </p:spPr>
      </p:pic>
      <p:pic>
        <p:nvPicPr>
          <p:cNvPr id="30723" name="Picture 3" descr="C:\Users\User\Desktop\презент\00028pbd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429256" y="1928802"/>
            <a:ext cx="3000396" cy="37862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6072230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ru-RU" b="1" dirty="0" smtClean="0"/>
              <a:t>   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Лечение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больных с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Cиндромом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Mорфана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(как и при большинстве врожденно-наследственных синдромов) ранее было симптоматическим. 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Теперь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разработан и внедрен в практику патогенетический метод лечения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Синдрома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Морфана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коллагеннормализующая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терапия.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Метод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основан на коррекции метаболизма коллагена и других компонентов соединительной ткани.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98</Words>
  <Application>Microsoft Office PowerPoint</Application>
  <PresentationFormat>Экран (4:3)</PresentationFormat>
  <Paragraphs>23</Paragraphs>
  <Slides>17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Синдром Марфана - заболевание из группы наследственных коллагенопатий,   заболевание соединительной ткани человека.  Аутосомно-доминантное состояние, вызванное дефектами в   FBN1 гена на 15 хромосоме. </vt:lpstr>
      <vt:lpstr> Происходит мутация гена фибриллина-1. Локализация гена — в длинном плече 15 хромосомы, поле 21 (15ql5-q21.3). Суть мутации — замена в белке фибриллина пролина  на аргинин. В результате происходит повышение синтеза коллагена типа 3 и уменьшение содержания коллагена типа 1, в норме соотношение коллаген-1:коллаген-3=6:4;, а при Синдроме Морфана=3:7.  </vt:lpstr>
      <vt:lpstr>Впервые признаки заболевания были описаны Вильямсом (1876), в последующие годы эта болезнь наблюдалась французским педиатром А. Марфаном (1896), давшим патологии своё имя</vt:lpstr>
      <vt:lpstr>Симптомы Со стороны мышечно-скелетной системы  арахнодактилия</vt:lpstr>
      <vt:lpstr>долихостеномиелия</vt:lpstr>
      <vt:lpstr> деформации позвоночника  ( сколиоз, лордоз, гиперкифоз)</vt:lpstr>
      <vt:lpstr>деформация передней стенки грудной клетки (вдавленная грудь, "куриная грудь")</vt:lpstr>
      <vt:lpstr>плоская стопа</vt:lpstr>
      <vt:lpstr>гиперподвижность суставов</vt:lpstr>
      <vt:lpstr>высокое готическое небо</vt:lpstr>
      <vt:lpstr>недоразвитие вертлужной впадины</vt:lpstr>
      <vt:lpstr>Со стороны сердечно-сосудистой системы: дилатация корня аорты, аортальная регургитация, расслаивающая аневризма аорты, пролапс митрального клапана, регургитация крови при недостаточности митрального клапана</vt:lpstr>
      <vt:lpstr>Основной и самой частой причиной смерти у больных синдромом Марфана является разрыв аневризмы аорты</vt:lpstr>
      <vt:lpstr>Со стороны глазного аппарата: иридоденез (дрожание хрусталика вследствие слабости цинновой связки), подвывих хрусталика, отслойка сетчатки,близорукость высокой степени.</vt:lpstr>
      <vt:lpstr>Синдромом Марфана страдали несколько всемирно известных личностей: Г.Х.Андерсен, Н.Паганини</vt:lpstr>
      <vt:lpstr>Корней Чуковский, Авраам Линкольн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Синдром Марфана, Marfan syndrome заболевание из группы наследственный коллагенопатий,   заболевание соединительной ткани человека.  Аутосомно-доминантноей состояние, вызванное дефектами в гене ch15q</dc:title>
  <dc:creator>User</dc:creator>
  <cp:lastModifiedBy>Vlad</cp:lastModifiedBy>
  <cp:revision>19</cp:revision>
  <dcterms:created xsi:type="dcterms:W3CDTF">2012-05-17T10:34:56Z</dcterms:created>
  <dcterms:modified xsi:type="dcterms:W3CDTF">2017-09-25T16:41:30Z</dcterms:modified>
</cp:coreProperties>
</file>