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71" r:id="rId11"/>
    <p:sldId id="266" r:id="rId12"/>
    <p:sldId id="263" r:id="rId13"/>
    <p:sldId id="267" r:id="rId14"/>
    <p:sldId id="268" r:id="rId15"/>
    <p:sldId id="269" r:id="rId16"/>
    <p:sldId id="272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Болезнь </a:t>
            </a:r>
            <a:r>
              <a:rPr lang="ru-RU" sz="4400" b="1" dirty="0" err="1" smtClean="0">
                <a:latin typeface="Times New Roman" pitchFamily="18" charset="0"/>
                <a:cs typeface="Times New Roman" pitchFamily="18" charset="0"/>
              </a:rPr>
              <a:t>Александера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E75.2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)(</a:t>
            </a:r>
            <a:r>
              <a:rPr lang="ru-RU" sz="2200" dirty="0" smtClean="0"/>
              <a:t>ЛЕЙКОДИСТРОФИЯ С ВОЛОКНАМИ РОЗЕНТАЛЯ)</a:t>
            </a:r>
            <a:endParaRPr lang="ru-RU" sz="2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37360" y="5105400"/>
            <a:ext cx="7406640" cy="1752600"/>
          </a:xfrm>
        </p:spPr>
        <p:txBody>
          <a:bodyPr>
            <a:normAutofit fontScale="70000" lnSpcReduction="20000"/>
          </a:bodyPr>
          <a:lstStyle/>
          <a:p>
            <a:pPr algn="r"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r"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студентка 2 группы,          </a:t>
            </a:r>
          </a:p>
          <a:p>
            <a:pPr algn="r"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5 курса, </a:t>
            </a:r>
          </a:p>
          <a:p>
            <a:pPr algn="r"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uk-UA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медицинского факультета</a:t>
            </a:r>
          </a:p>
          <a:p>
            <a:pPr algn="r">
              <a:defRPr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ru-RU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Ивахненко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Д.А.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Болезнь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Александера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447800"/>
            <a:ext cx="8106104" cy="5221560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это прогрессирующее 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демиелинизирующее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заболевание, которое преимущественно поражает младенцев и детей и имеет наследственный характер. </a:t>
            </a: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редкое, в основном, генетически обусловленное заболевание. Его развернутая клиническая картина представляет собой двигательные, 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координаторные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нарушения, проблемы с речью и приемом пищи. Почти все взрослые больные живут не более 10 лет с момента развития заболевания. Наиболее точным методом диагностики является генетический. Способы лечения находятся в стадии разработки, больным в настоящее время помогают только симптоматическими средствами</a:t>
            </a: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В 95 % случаев болезнь 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Александера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развивается в результате мутации в гене </a:t>
            </a:r>
            <a:r>
              <a:rPr lang="en-US" sz="3800" i="1" dirty="0" smtClean="0">
                <a:latin typeface="Times New Roman" pitchFamily="18" charset="0"/>
                <a:cs typeface="Times New Roman" pitchFamily="18" charset="0"/>
              </a:rPr>
              <a:t>GFAP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(локус 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17q21​.31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). Мутация преимущественно возникает спонтанно.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Тип наследования – </a:t>
            </a:r>
            <a:r>
              <a:rPr lang="ru-RU" sz="3800" i="1" dirty="0" smtClean="0">
                <a:latin typeface="Times New Roman" pitchFamily="18" charset="0"/>
                <a:cs typeface="Times New Roman" pitchFamily="18" charset="0"/>
              </a:rPr>
              <a:t>аутосомно-доминантный.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У 5 % людей, у которых диагностирована болезнь 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Александера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, подобный или иной генетический дефект не обнаруживается, то есть причина развития остается неизвестной.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Ген </a:t>
            </a:r>
            <a:r>
              <a:rPr lang="en-US" dirty="0" smtClean="0"/>
              <a:t>GFPA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отвечает за продукцию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глиального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фибриллярного кислого белка GFAP.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GFAP – промежуточный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филамент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ЦНС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астроцитов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эпендимы)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участвует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астроцит-нейронной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связи</a:t>
            </a:r>
          </a:p>
          <a:p>
            <a:pPr>
              <a:lnSpc>
                <a:spcPct val="110000"/>
              </a:lnSpc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участвует в передаче нервного импульса</a:t>
            </a:r>
          </a:p>
          <a:p>
            <a:pPr>
              <a:lnSpc>
                <a:spcPct val="110000"/>
              </a:lnSpc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формирует ГЭБ </a:t>
            </a:r>
          </a:p>
          <a:p>
            <a:pPr>
              <a:lnSpc>
                <a:spcPct val="110000"/>
              </a:lnSpc>
              <a:buFont typeface="Wingdings" pitchFamily="2" charset="2"/>
              <a:buChar char="§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репарирует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ЦНС после травмы</a:t>
            </a:r>
          </a:p>
          <a:p>
            <a:endParaRPr lang="ru-RU" dirty="0"/>
          </a:p>
        </p:txBody>
      </p:sp>
      <p:pic>
        <p:nvPicPr>
          <p:cNvPr id="4" name="Picture 2" descr="D:\FF-LOAD\locati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-900608" y="0"/>
            <a:ext cx="2268538" cy="6858000"/>
          </a:xfrm>
          <a:prstGeom prst="rect">
            <a:avLst/>
          </a:prstGeom>
          <a:noFill/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1403648" y="1340768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196752"/>
            <a:ext cx="8388424" cy="446449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случае мутации измененный белок GFAP накапливается нейроглии, что препятствует обеспечению нейронов питательными веществами.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Кроме того, при болезни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Александера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самом измененном белке GFAP образуются узелковые образования, которые называют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волокнами Розенталя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Последние мешают нормальному проведению нервных импульсов по миелиновым волокнам.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Головной мозг ребенка с болезнью </a:t>
            </a:r>
            <a:r>
              <a:rPr lang="ru-RU" dirty="0" err="1" smtClean="0"/>
              <a:t>Александера</a:t>
            </a:r>
            <a:r>
              <a:rPr lang="ru-RU" dirty="0" smtClean="0"/>
              <a:t> (4 года)</a:t>
            </a:r>
            <a:endParaRPr lang="ru-RU" dirty="0"/>
          </a:p>
        </p:txBody>
      </p:sp>
      <p:pic>
        <p:nvPicPr>
          <p:cNvPr id="4" name="Picture 3" descr="D:\FF-LOAD\alexander-disease_brai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628800"/>
            <a:ext cx="7308303" cy="4869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Клинические формы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187624" y="2060848"/>
            <a:ext cx="2376264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Инфантильная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6767736" y="1988840"/>
            <a:ext cx="2376264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Взрослая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3995936" y="4293096"/>
            <a:ext cx="2376264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Ювенильная</a:t>
            </a:r>
            <a:endParaRPr lang="ru-RU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3131840" y="1340768"/>
            <a:ext cx="72008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5148064" y="1556792"/>
            <a:ext cx="0" cy="25202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6588224" y="1412776"/>
            <a:ext cx="64807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 descr="shutterstock_902011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758184"/>
            <a:ext cx="3048000" cy="309981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Инфантильная форма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412776"/>
            <a:ext cx="8532440" cy="5805264"/>
          </a:xfrm>
        </p:spPr>
        <p:txBody>
          <a:bodyPr>
            <a:normAutofit fontScale="47500" lnSpcReduction="20000"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развивается в раннем детском возрасте, в среднем в 6 месяцев. 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плохой аппетит, частые срыгивания вплоть до рвоты. 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отмечается патологически быстрое увеличение размеров головы, нарастание внутричерепного давления. 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дети плохо прибавляют в весе, поздно начинают держать голову, садиться и ползать.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по мере роста и развития ребенка развивается мышечная слабость в конечностях (парезы) наряду с повышенным мышечным тонусом (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спастичность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), что проявляется ограничением объема и силы произвольных движений. 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гиперкинезы, в частности,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хореоатетоз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возможны судорожные эпилептические припадки. 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страдает интеллект: дети не узнают близких, их не радуют игрушки, они не овладевают навыками 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также нарушается координация движений, наблюдаются подергивания глазных яблок.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самостоятельная ходьба практически невозможна. 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заболевание неуклонно прогрессирует и заканчивается смертью в течение 2-3 лет.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91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7704" y="404664"/>
            <a:ext cx="5711479" cy="59366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Ювенильная</a:t>
            </a:r>
            <a:r>
              <a:rPr lang="ru-RU" dirty="0" smtClean="0"/>
              <a:t> форма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124744"/>
            <a:ext cx="8388424" cy="5733256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Проявляется в возрасте от 4 до 14 лет, в среднем — около 9 лет.</a:t>
            </a:r>
          </a:p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голова имеет больший размер по сравнению со сверстниками.</a:t>
            </a:r>
          </a:p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нарушения речи (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смазанность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, нечеткость),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поперхивание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при приеме пищи, а затем и при глотании воды. </a:t>
            </a:r>
          </a:p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голос приобретает гнусавый оттенок. </a:t>
            </a:r>
          </a:p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движения языком затрудняются. </a:t>
            </a:r>
          </a:p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бульбарные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и псевдобульбарные расстройства, возникают в результате поражения ствола мозга. </a:t>
            </a:r>
          </a:p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по утрам больных беспокоят неукротимые рвоты. </a:t>
            </a:r>
          </a:p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появляется мышечная слабость в конечностях, которая постепенно нарастает.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мышечный тонус увеличивается, мышцы становятся плотными и твердыми на ощупь, появляются патологические стопные признаки (симптом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Бабинского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и другие).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возможны нарушение равновесия, расстройства поведения. 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у больных с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ювенильной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формой периодически регистрируют рефлекторную остановку дыхания: апноэ. 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в конце концов, прогрессирующее поражение нервной системы заканчивается смертельным исходом, в среднем, через 10 лет от появления начальных клинических признаков заболевания.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artis2_newsdetailed_jp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9752" y="58771"/>
            <a:ext cx="5104852" cy="6799229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Взрослая форма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412776"/>
            <a:ext cx="8388424" cy="5733256"/>
          </a:xfrm>
        </p:spPr>
        <p:txBody>
          <a:bodyPr>
            <a:normAutofit fontScale="77500" lnSpcReduction="20000"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развивается в сроки от 20 до 70 лет.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клинические симптомы довольно разнообразны, поскольку могут быть отражением патологии любого участка головного мозга.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парезы и параличи с повышенным мышечным тонусом, нарушения координации движений и равновесия, непроизвольные неконтролируемые движения, нарушения речи и глотания. </a:t>
            </a:r>
          </a:p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снижение интеллекта незначительное.</a:t>
            </a:r>
          </a:p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часто выявляется нистагм и нарушение </a:t>
            </a:r>
            <a:r>
              <a:rPr lang="ru-RU" sz="2900" dirty="0" err="1" smtClean="0">
                <a:latin typeface="Times New Roman" pitchFamily="18" charset="0"/>
                <a:cs typeface="Times New Roman" pitchFamily="18" charset="0"/>
              </a:rPr>
              <a:t>содружественных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 движений глазными яблоками.</a:t>
            </a:r>
          </a:p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болезнь прогрессирует и неизбежно заканчивается летальным исходом (обычно от присоединения </a:t>
            </a:r>
            <a:r>
              <a:rPr lang="ru-RU" sz="2900" dirty="0" err="1" smtClean="0">
                <a:latin typeface="Times New Roman" pitchFamily="18" charset="0"/>
                <a:cs typeface="Times New Roman" pitchFamily="18" charset="0"/>
              </a:rPr>
              <a:t>интекуррентных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инфекций).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МРТ - диагностика</a:t>
            </a:r>
            <a:endParaRPr lang="ru-RU" dirty="0"/>
          </a:p>
        </p:txBody>
      </p:sp>
      <p:pic>
        <p:nvPicPr>
          <p:cNvPr id="4" name="Picture 2" descr="D:\FF-LOAD\alexander-disease-507_0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196752"/>
            <a:ext cx="4176464" cy="5449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МРТ - диагностика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выявляется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демиелинизация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различных отделов мозга (при инфантильной и юношеской формах — преимущественно в лобных с распространением на другие области, при взрослой — более выражена в мозжечке и стволе мозга).</a:t>
            </a:r>
          </a:p>
          <a:p>
            <a:pPr algn="just">
              <a:buFont typeface="Wingdings" pitchFamily="2" charset="2"/>
              <a:buChar char="v"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расширение боковых желудочков.</a:t>
            </a:r>
          </a:p>
          <a:p>
            <a:pPr algn="just">
              <a:buFont typeface="Wingdings" pitchFamily="2" charset="2"/>
              <a:buChar char="v"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преобладание лобной доли.</a:t>
            </a:r>
          </a:p>
          <a:p>
            <a:pPr algn="just">
              <a:buFont typeface="Wingdings" pitchFamily="2" charset="2"/>
              <a:buChar char="v"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снижение  плотности белого вещества ГМ.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Другие методы диагностики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при электроэнцефалографии регистрируют изменения биоэлектрической активности мозга в лобных отделах.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генетический анализ наиболее точно позволяет подтвердить диагноз болезни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Александера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: находят мутацию в гене GFAP на 17-й хромосоме (в 95 % случаев) –  проводят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секвенирование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либо анализ типа «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делеция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/дупликация»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подтверждением заболевания служит обнаружение волокон  Розенталя (что возможно при биопсии мозга уже после смерти при вскрытии).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Лечение – симптоматическое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парезах назначают стимуляторы нервно-мышечной проводимости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Нейромидин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спастичности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мышц —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миорелаксанты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Баклофен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Сирдалуд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Мидокалм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эпилептических припадках — противосудорожные препараты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Вальпроаты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Сибазон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другие);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уменьшения непроизвольных движений могут использоваться нейролептики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Галоперидол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Азалептин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другие).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Прогноз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Неблагоприятный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неонатальная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продолжительность жизни до 12 месяцев после манифестации симптомов;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инфантильная – до 2-3 лет;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ювенильная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взрослая – до 10 лет.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Основные причины смерти 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интеркуррентные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инфекции и прогрессирующее поражение нервной системы.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564904"/>
            <a:ext cx="7498080" cy="11430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25</TotalTime>
  <Words>516</Words>
  <Application>Microsoft Office PowerPoint</Application>
  <PresentationFormat>Экран (4:3)</PresentationFormat>
  <Paragraphs>82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Солнцестояние</vt:lpstr>
      <vt:lpstr>Болезнь Александера (E75.2)(ЛЕЙКОДИСТРОФИЯ С ВОЛОКНАМИ РОЗЕНТАЛЯ)</vt:lpstr>
      <vt:lpstr>Болезнь Александера</vt:lpstr>
      <vt:lpstr>Ген GFPA</vt:lpstr>
      <vt:lpstr>Патогенез</vt:lpstr>
      <vt:lpstr>Головной мозг ребенка с болезнью Александера (4 года)</vt:lpstr>
      <vt:lpstr>Клинические формы</vt:lpstr>
      <vt:lpstr>Инфантильная форма</vt:lpstr>
      <vt:lpstr>Слайд 8</vt:lpstr>
      <vt:lpstr>Ювенильная форма</vt:lpstr>
      <vt:lpstr>Слайд 10</vt:lpstr>
      <vt:lpstr>Взрослая форма</vt:lpstr>
      <vt:lpstr>МРТ - диагностика</vt:lpstr>
      <vt:lpstr>МРТ - диагностика</vt:lpstr>
      <vt:lpstr>Другие методы диагностики</vt:lpstr>
      <vt:lpstr>Лечение – симптоматическое </vt:lpstr>
      <vt:lpstr>Прогноз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Болезнь Александера (E75.2)(ЛЕЙКОДИСТРОФИЯ С ВОЛОКНАМИ РОЗЕНТАЛЯ)</dc:title>
  <dc:creator>Админ</dc:creator>
  <cp:lastModifiedBy>Админ</cp:lastModifiedBy>
  <cp:revision>4</cp:revision>
  <dcterms:created xsi:type="dcterms:W3CDTF">2017-09-25T17:15:08Z</dcterms:created>
  <dcterms:modified xsi:type="dcterms:W3CDTF">2017-09-26T04:39:23Z</dcterms:modified>
</cp:coreProperties>
</file>