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9" r:id="rId4"/>
    <p:sldId id="265" r:id="rId5"/>
    <p:sldId id="260" r:id="rId6"/>
    <p:sldId id="262" r:id="rId7"/>
    <p:sldId id="269" r:id="rId8"/>
    <p:sldId id="267" r:id="rId9"/>
    <p:sldId id="270" r:id="rId10"/>
    <p:sldId id="272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86323" autoAdjust="0"/>
  </p:normalViewPr>
  <p:slideViewPr>
    <p:cSldViewPr>
      <p:cViewPr varScale="1">
        <p:scale>
          <a:sx n="116" d="100"/>
          <a:sy n="116" d="100"/>
        </p:scale>
        <p:origin x="151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74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5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894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6027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035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6375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4810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7028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480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287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923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0181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994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ommons.wikimedia.org/wiki/File:Angelman.PNG?uselang=ru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ommons.wikimedia.org/wiki/File:Ritratto_di_fanciullo_con_disegno_Giovanni_Francesco_Caroto.jpg?uselang=ru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99592" y="836712"/>
            <a:ext cx="7344816" cy="2592288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chemeClr val="tx2">
                    <a:lumMod val="75000"/>
                  </a:schemeClr>
                </a:solidFill>
              </a:rPr>
              <a:t>Синдром </a:t>
            </a:r>
            <a:r>
              <a:rPr lang="ru-RU" sz="8800" dirty="0" err="1" smtClean="0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endParaRPr lang="ru-RU" sz="8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95936" y="4653136"/>
            <a:ext cx="38665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Подготовила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студентка 2 группы 1 мед. факультета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Донецкая Юлия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12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44624"/>
            <a:ext cx="7324328" cy="886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Что такое синдром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1124744"/>
            <a:ext cx="5508104" cy="13716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Это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генетическая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аномалия, характеризующаяся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интеллектуальной и физической задержкой развития, нарушениями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сна, припадками,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приступами судорог, резкими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хаотичными движениями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(особенно рукоплескания), частым беспричинным смехом или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улыбкой.</a:t>
            </a:r>
          </a:p>
          <a:p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К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ак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правило, больные СА люди, выглядят очень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счастливыми, поэтому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эту болезнь называют «синдром Петрушки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»,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синдромом «смеющейся куклы»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или «марионетки».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Картинки по запросу синдром ангельмана\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3" y="1196752"/>
            <a:ext cx="364629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14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0"/>
            <a:ext cx="756084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2"/>
                </a:solidFill>
              </a:rPr>
              <a:t>Э</a:t>
            </a:r>
            <a:r>
              <a:rPr lang="ru-RU" sz="3200" b="1" dirty="0" smtClean="0">
                <a:solidFill>
                  <a:schemeClr val="tx2"/>
                </a:solidFill>
              </a:rPr>
              <a:t>тиология</a:t>
            </a:r>
          </a:p>
          <a:p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Синдром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возникает вследствие потери нормальных материнских копий генов в определенной области 15 хромосомы. Чаще всего это происходит путем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делеции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сегмента этой хромосомы. Другими причинами возникновения заболевания могут быть 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одноотцовская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дисомия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транслокация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или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мутации одного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гена в этой области.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Обычно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 здоровый человек получает две копии 15 хромосомы, одну от матери, другую от отца. Однако, область этой хромосомы, которая является очень важной для синдрома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,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экспрессия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материнских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 отцовских копий генов очень отличается. Это связано с гендерным эпигенетических импринтингом; биохимическим механизмом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метилирования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ДНК. У здорового человека, экспрессия материнской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аллели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сильнее, тогда как отцовская аллель почти не проявляется. Если же материнские копии генов - удалены или мутированы, то это вызывает появление синдрома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(если вследствие аналогичных механизмов потеряна отцовская копия, то это вызывает синдром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Прадера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-Вилли).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7" name="Рисунок 6" descr="Angelman.PN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11" y="476672"/>
            <a:ext cx="1368152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988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73033" y="1340768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Диагноз синдрома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обычно ставится, когда ребенку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исполняется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-7 лет, и признаки болезни становятся явно выраженными. Заболевание это нельзя обнаружить у новорожденных детей или в первый год жизни, так как его симптомы в таком раннем возрасте — неспецифические.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486916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 поздней диагностике виновата еще и малая осведомленность об этой патологии врачей семейной медицины и родителей. В настоящее время этот синдром диагностируется все раньше, благодаря большей информации об этом заболевании, которая в развитых странах распространяется общественными объединениями родителей больных детей.</a:t>
            </a:r>
          </a:p>
          <a:p>
            <a:endParaRPr lang="ru-RU" dirty="0"/>
          </a:p>
        </p:txBody>
      </p:sp>
      <p:pic>
        <p:nvPicPr>
          <p:cNvPr id="8" name="Рисунок 7" descr="Ritratto di fanciullo con disegno Giovanni Francesco Caroto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76" y="188640"/>
            <a:ext cx="3637468" cy="431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708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8898" y="260648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Клинические проявления</a:t>
            </a:r>
            <a:endParaRPr lang="ru-RU" sz="32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3136" y="98229"/>
            <a:ext cx="3391493" cy="5385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980728"/>
            <a:ext cx="88204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новорожденные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дети плохо питаются и плохо набирают вес;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наличие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задержек развития (дети поздно начинают сидеть и ходить);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отмечается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задержка развития речи или вообще ее недоразвитие;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нарушение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высказывания мыслей при хорошем их понимании;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гиперактивность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ребенка (чрезмерная подвижность);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хаотичные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движения конечностями или мелкий тремор;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нарушение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концентрации внимания;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ребенок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 трудом поддается обучению;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часто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встречаются случаи эпилепсии;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иногда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отмечается деформация черт лица (редкие зубы, слишком широкий рот, массивный подбородок, выдвинутый вперед);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улыбка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 смех без повода;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характерная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«марионеточная» походка на прямых, не гнущихся, ногах;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деформация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головы (уплощенный затылок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наличие косоглазия;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голова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имеет размеры значительно меньше средних;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проблемы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со сном;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сколиоз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; 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гиперчувствительность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 повышенной температуре окружающей среды.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49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6326" y="16506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Существует ли лечение синдрома </a:t>
            </a:r>
            <a:r>
              <a:rPr lang="ru-RU" sz="2800" b="1" dirty="0" err="1" smtClean="0">
                <a:solidFill>
                  <a:schemeClr val="tx2"/>
                </a:solidFill>
                <a:latin typeface="+mj-lt"/>
              </a:rPr>
              <a:t>Ангельмана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?</a:t>
            </a:r>
            <a:endParaRPr lang="ru-RU" sz="28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493559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Синдром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является врожденной 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генетической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аномалией; в настоящее время специфические способы его лечения не разработаны.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Лечение исключительно симптоматическое. Так же дети должны заниматься с психологом, логопедом.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Синдром Ангельма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27" y="2032453"/>
            <a:ext cx="4176464" cy="427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16016" y="1460612"/>
            <a:ext cx="4248472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Жизнь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 синдромом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Дети с синдромом Петрушки требуют большого внимания, они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гиперактивны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 тянутся к людям, любят общаться и играть. Умственная отсталость у людей с синдромом Петрушки редко бывает сильно выражена, они хорошо понимают окружающих, способны социально адаптироваться при доброжелательном к ним отношении, хоть и не могут полноценно общаться из-за проблем с речью. Такие люди обычно добродушны. Они легко привязываются к людям, проявившим к ним интерес, любят слушать спокойные разговоры. Дети с синдромом Петрушки доверчивы, так как просто не понимают обмана.</a:t>
            </a:r>
          </a:p>
        </p:txBody>
      </p:sp>
    </p:spTree>
    <p:extLst>
      <p:ext uri="{BB962C8B-B14F-4D97-AF65-F5344CB8AC3E}">
        <p14:creationId xmlns:p14="http://schemas.microsoft.com/office/powerpoint/2010/main" val="283386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8394" y="188640"/>
            <a:ext cx="833807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Синдром Петрушки не влияет на продолжительность жизни.</a:t>
            </a:r>
          </a:p>
          <a:p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Гиперактивность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 нарушения сна с возрастом становятся не так заметны. При последовательном и грамотном лечении и внимательном отношении по взрослому человеку трудно определить наличие заболевания, но такие люди не могут жить самостоятельно, они нуждаются в заботе и опеке. На улице их нельзя оставлять без присмотра, так как не всегда реакция на больных адекватная. Из-за задержки в развитии такие люди в душе всегда остаются детьми, они обижаются на негативное отношение, могут быть импульсивными и даже агрессивными, если их не понимают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Синдром Ангельмана,Енгельмана, смех, импринтинг, 15 хромосо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42" y="3068960"/>
            <a:ext cx="3609975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16934" y="306896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Способности к развитию сильно зависят от степени поражения хромосомы. Некоторые люди с синдромом Петрушки способны сами себя обслуживать на бытовом уровне, пользоваться ножом и вилкой, самостоятельно одеваться, находиться в социуме, выполнять несложную работу и вести хозяйство, некоторые никогда не смогут даже встать.</a:t>
            </a:r>
          </a:p>
        </p:txBody>
      </p:sp>
    </p:spTree>
    <p:extLst>
      <p:ext uri="{BB962C8B-B14F-4D97-AF65-F5344CB8AC3E}">
        <p14:creationId xmlns:p14="http://schemas.microsoft.com/office/powerpoint/2010/main" val="2269029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Олли с мамо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74" y="188640"/>
            <a:ext cx="5678119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56176" y="989358"/>
            <a:ext cx="280831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Олли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Пэтрику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два годика. Он родился с синдромом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Всего в Великобритании зафиксировано менее тысячи случаев этого синдрома, пишет </a:t>
            </a:r>
            <a:r>
              <a:rPr lang="ru-RU" i="1" dirty="0" err="1">
                <a:solidFill>
                  <a:schemeClr val="tx2">
                    <a:lumMod val="75000"/>
                  </a:schemeClr>
                </a:solidFill>
              </a:rPr>
              <a:t>The</a:t>
            </a:r>
            <a:r>
              <a:rPr lang="ru-RU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tx2">
                    <a:lumMod val="75000"/>
                  </a:schemeClr>
                </a:solidFill>
              </a:rPr>
              <a:t>Daily</a:t>
            </a:r>
            <a:r>
              <a:rPr lang="ru-RU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tx2">
                    <a:lumMod val="75000"/>
                  </a:schemeClr>
                </a:solidFill>
              </a:rPr>
              <a:t>Mail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24-летняя мама Олли Анна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Кэмбел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говорит, что часто слышит комплименты в адрес сына. Глядя на Оливера, люди улыбаются ему. Его улыбка делает их счастливыми, хотя далеко не все знают, чем она вызвана.</a:t>
            </a:r>
          </a:p>
        </p:txBody>
      </p:sp>
    </p:spTree>
    <p:extLst>
      <p:ext uri="{BB962C8B-B14F-4D97-AF65-F5344CB8AC3E}">
        <p14:creationId xmlns:p14="http://schemas.microsoft.com/office/powerpoint/2010/main" val="101067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Таким Олли был в младенчиств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561" y="260648"/>
            <a:ext cx="6273295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281" y="478224"/>
            <a:ext cx="2520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Когда Олли был совсем крохой, его состояние не проявлялось. Но его мама начала замечать, что ребенку сложно сосредоточиться на чем-то, это были лишь первые проявления заболевания. "Ему было шесть месяцев, когда я поняла, что с ним что-то не так, – рассказывает Анна, – Я видела, что Олли отстает в развитии.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5157192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Его старший брат вел себя более осознанно в этом возрасте. Помню, я потратила несколько часов, чтобы заставить Олли следовать взглядом за моим пальцем, но он так и не смог этого сделать. Я очень разволновалась и на следующее утро пошла с ребенком в больницу".</a:t>
            </a:r>
          </a:p>
        </p:txBody>
      </p:sp>
    </p:spTree>
    <p:extLst>
      <p:ext uri="{BB962C8B-B14F-4D97-AF65-F5344CB8AC3E}">
        <p14:creationId xmlns:p14="http://schemas.microsoft.com/office/powerpoint/2010/main" val="2021613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05014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Сначала врачи подумали, что у ребенка проблемы с глазами и лишь со временем поняли, что дело в другом. Малыша долго исследовали, но диагноз поставить не могли. Анна сама поняла, чем страдает ее ребенок. Ей на глаза попалась статья о синдроме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Читая о проявлении заболевания, Анна все больше убеждалась, что у ее мальчика такие же симптомы.  Анна позвонила отцу Оливера и сказала, что не сомневается в том, что у их сына синдром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Ангельмана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. Позже это подтвердили и врачи.</a:t>
            </a:r>
          </a:p>
        </p:txBody>
      </p:sp>
      <p:pic>
        <p:nvPicPr>
          <p:cNvPr id="6146" name="Picture 2" descr="Олли с родителя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21339"/>
            <a:ext cx="38195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3068960"/>
            <a:ext cx="39604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"Было облегчением, наконец-то, узнать диагноз. Я стала изучать случаи заболевания, чтобы хоть как-то помочь своему малышу. Наибольшую помощь я получила от родителей, у которых детки тоже страдали от этого заболевания. В интернете я нашла форумы, на которых родители делились своим опытом и поддерживали друг друга". </a:t>
            </a:r>
          </a:p>
        </p:txBody>
      </p:sp>
    </p:spTree>
    <p:extLst>
      <p:ext uri="{BB962C8B-B14F-4D97-AF65-F5344CB8AC3E}">
        <p14:creationId xmlns:p14="http://schemas.microsoft.com/office/powerpoint/2010/main" val="4051410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39361" y="124532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Анна учится понимать своего ребенка, хотя он еще не говорит (и скорее всего, говорить будет с трудом), а эмоции на его лице прочитать практически невозможно – он всегда улыбается. </a:t>
            </a:r>
          </a:p>
        </p:txBody>
      </p:sp>
      <p:pic>
        <p:nvPicPr>
          <p:cNvPr id="7170" name="Picture 2" descr="Глядя на Олли можно подумать, что ребенок очень счастли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1"/>
            <a:ext cx="4392488" cy="312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Анна беспокоится о будущем сыноч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501007"/>
            <a:ext cx="4680520" cy="313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5556" y="609329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Спасибо за внимание.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9630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736</Words>
  <Application>Microsoft Office PowerPoint</Application>
  <PresentationFormat>Экран (4:3)</PresentationFormat>
  <Paragraphs>50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Синдром Ангельмана</vt:lpstr>
      <vt:lpstr>Что такое синдром Ангельмана?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Ангельмана</dc:title>
  <dc:creator>www.MRMARKER.ru</dc:creator>
  <cp:lastModifiedBy>Alex</cp:lastModifiedBy>
  <cp:revision>15</cp:revision>
  <dcterms:created xsi:type="dcterms:W3CDTF">2013-09-16T16:55:08Z</dcterms:created>
  <dcterms:modified xsi:type="dcterms:W3CDTF">2017-09-26T08:02:40Z</dcterms:modified>
</cp:coreProperties>
</file>