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5" r:id="rId5"/>
    <p:sldId id="267" r:id="rId6"/>
    <p:sldId id="268" r:id="rId7"/>
    <p:sldId id="261" r:id="rId8"/>
    <p:sldId id="262" r:id="rId9"/>
    <p:sldId id="264" r:id="rId10"/>
    <p:sldId id="266" r:id="rId11"/>
    <p:sldId id="269" r:id="rId12"/>
    <p:sldId id="271" r:id="rId13"/>
    <p:sldId id="270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DB21F0B-8912-496A-9887-84CC6661541C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29CC672-C744-4860-90A2-9467170196E5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Презентация на тему</a:t>
            </a:r>
            <a:br>
              <a:rPr lang="ru-RU" dirty="0" smtClean="0"/>
            </a:br>
            <a:r>
              <a:rPr lang="ru-RU" dirty="0" smtClean="0"/>
              <a:t>Хромосомные болезни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Студентки 3 группы 1 мед. Ф-та</a:t>
            </a:r>
          </a:p>
          <a:p>
            <a:r>
              <a:rPr lang="ru-RU" dirty="0" smtClean="0"/>
              <a:t>5 курса 1 потока</a:t>
            </a:r>
          </a:p>
          <a:p>
            <a:r>
              <a:rPr lang="ru-RU" dirty="0" smtClean="0"/>
              <a:t>Нестеровой Ирины Денисовны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10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Хромосомный синдром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Хромосомные болезни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999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Хромосомные болезни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большая группа наследственных болезней с множественными врожденными пороками развития. В их основе лежат хромосомные или геномные мутации. Эти два разных типа мутаций для краткости объединяют термином «хромосомные аномалии».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6891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Хромо­сомные болезни занимают одно из ведущих мест в структуре наслед­ственной патологии человека. По данным цитогенетических иссле­дований среди новорожденных детей частота хромосомной патологии составляет 0,6-1,0%. Самая высокая частота хромосомной па­тологии (до 70%) зафиксирована в материале ранних спонтанных </a:t>
            </a:r>
            <a:r>
              <a:rPr lang="ru-RU" dirty="0" err="1"/>
              <a:t>абортусов</a:t>
            </a:r>
            <a:r>
              <a:rPr lang="ru-RU" dirty="0"/>
              <a:t>. Следовательно, большинство хромосомных аномалий у человека несовместимо даже с ранними этапами эмбриогенеза. Та­кие зародыши элиминируются во время имплантации (7-14-е дни раз­вития), что клинически проявляется как задержка или выпадение мен­струального цикла. Некоторая часть эмбрионов гибнет вскоре после имплантации (ранние выкидыши).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804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Хромосомные болезни появляются вследствие повреждений ге­нома, возникающих при созревании гамет, в процессе оплодотворе­ния или на ранних стадиях дробления зиготы. Все хромосомные болезни могут быть разделены на 3 большие группы:</a:t>
            </a:r>
          </a:p>
          <a:p>
            <a:r>
              <a:rPr lang="ru-RU" dirty="0"/>
              <a:t>1) связанные с нарушением плоидности;</a:t>
            </a:r>
            <a:br>
              <a:rPr lang="ru-RU" dirty="0"/>
            </a:br>
            <a:r>
              <a:rPr lang="ru-RU" dirty="0"/>
              <a:t>2) обусловленные нарушением числа хро­мосом;</a:t>
            </a:r>
            <a:br>
              <a:rPr lang="ru-RU" dirty="0"/>
            </a:br>
            <a:r>
              <a:rPr lang="ru-RU" dirty="0"/>
              <a:t>3) связанные </a:t>
            </a:r>
            <a:r>
              <a:rPr lang="ru-RU" dirty="0" smtClean="0"/>
              <a:t>с изменением </a:t>
            </a:r>
            <a:r>
              <a:rPr lang="ru-RU" dirty="0"/>
              <a:t>структуры хромосом.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699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Нарушения плоидности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Аномалии хромосом, связанные с нарушением плоидности, пред­ставлены </a:t>
            </a:r>
            <a:r>
              <a:rPr lang="ru-RU" dirty="0" err="1"/>
              <a:t>триплоидией</a:t>
            </a:r>
            <a:r>
              <a:rPr lang="ru-RU" dirty="0"/>
              <a:t> и </a:t>
            </a:r>
            <a:r>
              <a:rPr lang="ru-RU" dirty="0" err="1"/>
              <a:t>тетраплоидией</a:t>
            </a:r>
            <a:r>
              <a:rPr lang="ru-RU" dirty="0"/>
              <a:t>, </a:t>
            </a:r>
            <a:r>
              <a:rPr lang="ru-RU" dirty="0" err="1"/>
              <a:t>которыевстречаются</a:t>
            </a:r>
            <a:r>
              <a:rPr lang="ru-RU" dirty="0"/>
              <a:t> пре­имущественно в материале спонтанных </a:t>
            </a:r>
            <a:r>
              <a:rPr lang="ru-RU" dirty="0" err="1"/>
              <a:t>абортусов</a:t>
            </a:r>
            <a:r>
              <a:rPr lang="ru-RU" dirty="0"/>
              <a:t>. Отмечены лишь единичные случаи рождения детей-</a:t>
            </a:r>
            <a:r>
              <a:rPr lang="ru-RU" dirty="0" err="1"/>
              <a:t>триплоидов</a:t>
            </a:r>
            <a:r>
              <a:rPr lang="ru-RU" dirty="0"/>
              <a:t> с тяжелыми МВПР, несовместимыми с нормальной жизнедеятельностью. </a:t>
            </a:r>
            <a:r>
              <a:rPr lang="ru-RU" dirty="0" err="1"/>
              <a:t>Триплоидия</a:t>
            </a:r>
            <a:r>
              <a:rPr lang="ru-RU" dirty="0"/>
              <a:t> может возникать </a:t>
            </a:r>
            <a:r>
              <a:rPr lang="ru-RU" dirty="0" err="1"/>
              <a:t>каквследствие</a:t>
            </a:r>
            <a:r>
              <a:rPr lang="ru-RU" dirty="0"/>
              <a:t> </a:t>
            </a:r>
            <a:r>
              <a:rPr lang="ru-RU" dirty="0" err="1"/>
              <a:t>дигении</a:t>
            </a:r>
            <a:r>
              <a:rPr lang="ru-RU" dirty="0"/>
              <a:t> (оплодотворение дипло­идной яйцеклетки гаплоидным сперматозоидом), так и вследствие </a:t>
            </a:r>
            <a:r>
              <a:rPr lang="ru-RU" dirty="0" err="1"/>
              <a:t>диандрии</a:t>
            </a:r>
            <a:r>
              <a:rPr lang="ru-RU" dirty="0"/>
              <a:t> (обратный вариант) и </a:t>
            </a:r>
            <a:r>
              <a:rPr lang="ru-RU" dirty="0" err="1"/>
              <a:t>диспермии</a:t>
            </a:r>
            <a:r>
              <a:rPr lang="ru-RU" dirty="0"/>
              <a:t> (оплодотворение гап­лоидной яйцеклетки двумя сперматозоидами).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894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Изменения числа хромосом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Этиологическими факторами хромосомной патологии являются все виды хромосомных мутаций и некоторые геномные мутации. Хотя геномные мутации в животном и растительном мире многообразны, у человека обнаружены только 3 типа геномных мутаций: </a:t>
            </a:r>
            <a:r>
              <a:rPr lang="ru-RU" dirty="0" err="1"/>
              <a:t>тетраплоидия</a:t>
            </a:r>
            <a:r>
              <a:rPr lang="ru-RU" dirty="0"/>
              <a:t>, </a:t>
            </a:r>
            <a:r>
              <a:rPr lang="ru-RU" dirty="0" err="1"/>
              <a:t>триплоидия</a:t>
            </a:r>
            <a:r>
              <a:rPr lang="ru-RU" dirty="0"/>
              <a:t> и анеуплоидия. Из всех вариантов анеуплоидий встречаются только </a:t>
            </a:r>
            <a:r>
              <a:rPr lang="ru-RU" dirty="0" err="1"/>
              <a:t>трисомии</a:t>
            </a:r>
            <a:r>
              <a:rPr lang="ru-RU" dirty="0"/>
              <a:t> по </a:t>
            </a:r>
            <a:r>
              <a:rPr lang="ru-RU" dirty="0" err="1"/>
              <a:t>аутосомам</a:t>
            </a:r>
            <a:r>
              <a:rPr lang="ru-RU" dirty="0"/>
              <a:t>, </a:t>
            </a:r>
            <a:r>
              <a:rPr lang="ru-RU" dirty="0" err="1"/>
              <a:t>полисомии</a:t>
            </a:r>
            <a:r>
              <a:rPr lang="ru-RU" dirty="0"/>
              <a:t> по половым хромосомам (три-, тетра- и </a:t>
            </a:r>
            <a:r>
              <a:rPr lang="ru-RU" dirty="0" err="1"/>
              <a:t>пентасомии</a:t>
            </a:r>
            <a:r>
              <a:rPr lang="ru-RU" dirty="0"/>
              <a:t>), а из </a:t>
            </a:r>
            <a:r>
              <a:rPr lang="ru-RU" dirty="0" err="1"/>
              <a:t>моносомий</a:t>
            </a:r>
            <a:r>
              <a:rPr lang="ru-RU" dirty="0"/>
              <a:t> встречается только </a:t>
            </a:r>
            <a:r>
              <a:rPr lang="ru-RU" dirty="0" err="1"/>
              <a:t>моносомия</a:t>
            </a:r>
            <a:r>
              <a:rPr lang="ru-RU" dirty="0"/>
              <a:t> 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758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Нарушения структуры хромосом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Инсерция</a:t>
            </a:r>
            <a:r>
              <a:rPr lang="ru-RU" dirty="0" smtClean="0"/>
              <a:t> – вставка генетического материала вследствие его перемещения</a:t>
            </a:r>
          </a:p>
          <a:p>
            <a:r>
              <a:rPr lang="ru-RU" dirty="0" err="1" smtClean="0"/>
              <a:t>Делеция</a:t>
            </a:r>
            <a:r>
              <a:rPr lang="ru-RU" dirty="0" smtClean="0"/>
              <a:t> – структурная аномалия, при которой происходит потеря терминальной или интерстициальной части одной из гомологов. </a:t>
            </a:r>
          </a:p>
          <a:p>
            <a:r>
              <a:rPr lang="ru-RU" dirty="0" err="1" smtClean="0"/>
              <a:t>Транслокация</a:t>
            </a:r>
            <a:r>
              <a:rPr lang="ru-RU" dirty="0" smtClean="0"/>
              <a:t> возникает после разрыва и обмена материалом между двумя или несколькими хромосомами</a:t>
            </a:r>
          </a:p>
          <a:p>
            <a:pPr marL="0" indent="0">
              <a:buNone/>
            </a:pPr>
            <a:r>
              <a:rPr lang="ru-RU" dirty="0" smtClean="0"/>
              <a:t>Различают </a:t>
            </a:r>
            <a:r>
              <a:rPr lang="ru-RU" dirty="0" err="1" smtClean="0"/>
              <a:t>реципроктную</a:t>
            </a:r>
            <a:r>
              <a:rPr lang="ru-RU" dirty="0" smtClean="0"/>
              <a:t> и </a:t>
            </a:r>
            <a:r>
              <a:rPr lang="ru-RU" dirty="0" err="1" smtClean="0"/>
              <a:t>робертсоновскую</a:t>
            </a:r>
            <a:r>
              <a:rPr lang="ru-RU" dirty="0" smtClean="0"/>
              <a:t> </a:t>
            </a:r>
            <a:r>
              <a:rPr lang="ru-RU" dirty="0" err="1" smtClean="0"/>
              <a:t>транслокацию</a:t>
            </a:r>
            <a:endParaRPr lang="ru-RU" dirty="0" smtClean="0"/>
          </a:p>
          <a:p>
            <a:r>
              <a:rPr lang="ru-RU" dirty="0" smtClean="0"/>
              <a:t>Кольцевая хромосома – разрыв длинного и короткого </a:t>
            </a:r>
            <a:r>
              <a:rPr lang="ru-RU" dirty="0" err="1" smtClean="0"/>
              <a:t>плечей</a:t>
            </a:r>
            <a:r>
              <a:rPr lang="ru-RU" dirty="0" smtClean="0"/>
              <a:t>, утрата </a:t>
            </a:r>
            <a:r>
              <a:rPr lang="ru-RU" dirty="0" err="1" smtClean="0"/>
              <a:t>теломеры</a:t>
            </a:r>
            <a:r>
              <a:rPr lang="ru-RU" dirty="0" smtClean="0"/>
              <a:t> и слияние </a:t>
            </a:r>
            <a:r>
              <a:rPr lang="ru-RU" dirty="0" err="1" smtClean="0"/>
              <a:t>центромерных</a:t>
            </a:r>
            <a:r>
              <a:rPr lang="ru-RU" dirty="0" smtClean="0"/>
              <a:t> регионов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501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Нарушения структуры хромосом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Дупликация – структурная аномалия, следствие удвоения генетического материала. Возникает в случае незавершенного кроссинговера</a:t>
            </a:r>
          </a:p>
          <a:p>
            <a:r>
              <a:rPr lang="ru-RU" dirty="0" smtClean="0"/>
              <a:t>Инверсия – изменение линейной последовательности генов на хромосоме</a:t>
            </a:r>
          </a:p>
          <a:p>
            <a:r>
              <a:rPr lang="ru-RU" dirty="0" err="1" smtClean="0"/>
              <a:t>Дицентричная</a:t>
            </a:r>
            <a:r>
              <a:rPr lang="ru-RU" dirty="0" smtClean="0"/>
              <a:t> хромосома – наличие двух </a:t>
            </a:r>
            <a:r>
              <a:rPr lang="ru-RU" dirty="0" err="1" smtClean="0"/>
              <a:t>центромер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824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Патау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Синдром </a:t>
            </a:r>
            <a:r>
              <a:rPr lang="ru-RU" b="1" dirty="0" err="1"/>
              <a:t>Патау</a:t>
            </a:r>
            <a:r>
              <a:rPr lang="ru-RU" b="1" dirty="0"/>
              <a:t> (</a:t>
            </a:r>
            <a:r>
              <a:rPr lang="ru-RU" b="1" dirty="0" err="1"/>
              <a:t>трисомия</a:t>
            </a:r>
            <a:r>
              <a:rPr lang="ru-RU" b="1" dirty="0"/>
              <a:t> по хромосоме 13)</a:t>
            </a:r>
            <a:r>
              <a:rPr lang="ru-RU" dirty="0"/>
              <a:t>. Впервые опи­сан в 1960 году. Популяционная частота 1 на 7800. Цитогенетические варианты могут быть различны: целая </a:t>
            </a:r>
            <a:r>
              <a:rPr lang="ru-RU" dirty="0" err="1"/>
              <a:t>трисомия</a:t>
            </a:r>
            <a:r>
              <a:rPr lang="ru-RU" dirty="0"/>
              <a:t> 13 (</a:t>
            </a:r>
            <a:r>
              <a:rPr lang="ru-RU" dirty="0" err="1"/>
              <a:t>нерасхождение</a:t>
            </a:r>
            <a:r>
              <a:rPr lang="ru-RU" dirty="0"/>
              <a:t> хромосом в мейозе, в 80% случаев </a:t>
            </a:r>
            <a:r>
              <a:rPr lang="ru-RU" dirty="0" err="1"/>
              <a:t>уматери</a:t>
            </a:r>
            <a:r>
              <a:rPr lang="ru-RU" dirty="0"/>
              <a:t>), </a:t>
            </a:r>
            <a:r>
              <a:rPr lang="ru-RU" dirty="0" err="1"/>
              <a:t>транслокационный</a:t>
            </a:r>
            <a:r>
              <a:rPr lang="ru-RU" dirty="0"/>
              <a:t> ва­риант (</a:t>
            </a:r>
            <a:r>
              <a:rPr lang="ru-RU" dirty="0" err="1"/>
              <a:t>робертсоновские</a:t>
            </a:r>
            <a:r>
              <a:rPr lang="ru-RU" dirty="0"/>
              <a:t> </a:t>
            </a:r>
            <a:r>
              <a:rPr lang="ru-RU" dirty="0" err="1"/>
              <a:t>транслокации</a:t>
            </a:r>
            <a:r>
              <a:rPr lang="ru-RU" dirty="0"/>
              <a:t> D/13 и G/13), мозаичные фор­мы, дополнительная кольцевая хромосома 13, </a:t>
            </a:r>
            <a:r>
              <a:rPr lang="ru-RU" dirty="0" err="1"/>
              <a:t>изохромосомы</a:t>
            </a:r>
            <a:r>
              <a:rPr lang="ru-RU" dirty="0"/>
              <a:t>.</a:t>
            </a:r>
          </a:p>
          <a:p>
            <a:r>
              <a:rPr lang="ru-RU" dirty="0" smtClean="0"/>
              <a:t>Для синдрома </a:t>
            </a:r>
            <a:r>
              <a:rPr lang="ru-RU" dirty="0" err="1" smtClean="0"/>
              <a:t>Патау</a:t>
            </a:r>
            <a:r>
              <a:rPr lang="ru-RU" dirty="0" smtClean="0"/>
              <a:t> характерны следующие диагностические при­знаки: микроцефалия, расщелина верхней губы и неба, низко поса­женные деформированные ушные раковины, </a:t>
            </a:r>
            <a:r>
              <a:rPr lang="ru-RU" dirty="0" err="1" smtClean="0"/>
              <a:t>микрогения</a:t>
            </a:r>
            <a:r>
              <a:rPr lang="ru-RU" dirty="0" smtClean="0"/>
              <a:t>, полидак­тилия, </a:t>
            </a:r>
            <a:r>
              <a:rPr lang="ru-RU" dirty="0" err="1" smtClean="0"/>
              <a:t>флексорное</a:t>
            </a:r>
            <a:r>
              <a:rPr lang="ru-RU" dirty="0" smtClean="0"/>
              <a:t> положение пальцев рук, выпуклые ногти, попе­речная ладонная складка, стопа-качалка. Из пороков внутренних ор­ганов отмечены врожденные пороки сердца (дефекты перегородок и крупных сосудов), незавершенный поворот кишечника, дивертикул </a:t>
            </a:r>
            <a:r>
              <a:rPr lang="ru-RU" dirty="0" err="1" smtClean="0"/>
              <a:t>Меккеля</a:t>
            </a:r>
            <a:r>
              <a:rPr lang="ru-RU" dirty="0" smtClean="0"/>
              <a:t>, </a:t>
            </a:r>
            <a:r>
              <a:rPr lang="ru-RU" dirty="0" err="1" smtClean="0"/>
              <a:t>поликистоз</a:t>
            </a:r>
            <a:r>
              <a:rPr lang="ru-RU" dirty="0" smtClean="0"/>
              <a:t> почек, удвоение мочеточника. Наблюдается крипторхизм, гипоплазия наружных половых органов, </a:t>
            </a:r>
            <a:r>
              <a:rPr lang="ru-RU" dirty="0" err="1" smtClean="0"/>
              <a:t>удвоениемат­ки</a:t>
            </a:r>
            <a:r>
              <a:rPr lang="ru-RU" dirty="0" smtClean="0"/>
              <a:t> и влагалища. Глубокая </a:t>
            </a:r>
            <a:r>
              <a:rPr lang="ru-RU" dirty="0" err="1" smtClean="0"/>
              <a:t>идиотия</a:t>
            </a:r>
            <a:r>
              <a:rPr lang="ru-RU" dirty="0" smtClean="0"/>
              <a:t>. Дети, в основном, умирают в воз­расте до 1 года, чаще в первые 2-3 месяца жизни.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26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82" b="11282"/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884040"/>
          </a:xfrm>
        </p:spPr>
        <p:txBody>
          <a:bodyPr/>
          <a:lstStyle/>
          <a:p>
            <a:r>
              <a:rPr lang="ru-RU" dirty="0" smtClean="0"/>
              <a:t>Внешний вид ребенка с патологией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400" y="4005064"/>
            <a:ext cx="2377440" cy="64313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66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Синдром Эдвардса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Синдром Эдвардса (</a:t>
            </a:r>
            <a:r>
              <a:rPr lang="ru-RU" b="1" dirty="0" err="1"/>
              <a:t>трисомия</a:t>
            </a:r>
            <a:r>
              <a:rPr lang="ru-RU" b="1" dirty="0"/>
              <a:t> по хромосоме 18)</a:t>
            </a:r>
            <a:r>
              <a:rPr lang="ru-RU" dirty="0"/>
              <a:t>. Описан в 1960 году. Популяционная частота составляет 1 на 6500. </a:t>
            </a:r>
            <a:r>
              <a:rPr lang="ru-RU" dirty="0" err="1"/>
              <a:t>Цитогенетически</a:t>
            </a:r>
            <a:r>
              <a:rPr lang="ru-RU" dirty="0"/>
              <a:t> в большинстве случаев представлен целой </a:t>
            </a:r>
            <a:r>
              <a:rPr lang="ru-RU" dirty="0" err="1"/>
              <a:t>трисомиеи</a:t>
            </a:r>
            <a:r>
              <a:rPr lang="ru-RU" dirty="0"/>
              <a:t> 18 (гаметическая мутация одного из родителей, чаще по материнской линии). Кроме того, встречаются и мозаичные формы, а </a:t>
            </a:r>
            <a:r>
              <a:rPr lang="ru-RU" dirty="0" err="1"/>
              <a:t>транслокации</a:t>
            </a:r>
            <a:r>
              <a:rPr lang="ru-RU" dirty="0"/>
              <a:t> наблюдаются очень редко. Критическим сегментом, ответственным за формирование основных признаков синдрома, является сег­мент 18q11. Клинических различий между цитогенетическими фор­мами не обнаружено.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Дети с синдромом Эдвардса имеют малую массу тела при рожде­нии. Основными диагностическими </a:t>
            </a:r>
            <a:r>
              <a:rPr lang="ru-RU" dirty="0" err="1"/>
              <a:t>признакамисиндрома</a:t>
            </a:r>
            <a:r>
              <a:rPr lang="ru-RU" dirty="0"/>
              <a:t> являются: долихоцефалия, </a:t>
            </a:r>
            <a:r>
              <a:rPr lang="ru-RU" dirty="0" err="1"/>
              <a:t>гипертелоризм</a:t>
            </a:r>
            <a:r>
              <a:rPr lang="ru-RU" dirty="0"/>
              <a:t>, низко посаженные аномальной фор­мы уши, </a:t>
            </a:r>
            <a:r>
              <a:rPr lang="ru-RU" dirty="0" err="1"/>
              <a:t>микрогнатия</a:t>
            </a:r>
            <a:r>
              <a:rPr lang="ru-RU" dirty="0"/>
              <a:t>, </a:t>
            </a:r>
            <a:r>
              <a:rPr lang="ru-RU" dirty="0" err="1"/>
              <a:t>микростомия</a:t>
            </a:r>
            <a:r>
              <a:rPr lang="ru-RU" dirty="0"/>
              <a:t>, скошенный подбородок. Имеют­ся аномалии развития конечностей: верхних - </a:t>
            </a:r>
            <a:r>
              <a:rPr lang="ru-RU" dirty="0" err="1"/>
              <a:t>сгибательные</a:t>
            </a:r>
            <a:r>
              <a:rPr lang="ru-RU" dirty="0"/>
              <a:t> </a:t>
            </a:r>
            <a:r>
              <a:rPr lang="ru-RU" dirty="0" err="1"/>
              <a:t>дефор­мациипальцев</a:t>
            </a:r>
            <a:r>
              <a:rPr lang="ru-RU" dirty="0"/>
              <a:t>, перекрывание пальцев, сжатые пальцы рук, гипоп­лазия ногтей (особенно V пальца); нижних - короткий и широкий палец стопы, типичная форма стопы в виде качалки, кожная синдак­тилия стоп. Из внутренних пороков следует отметить комбинирован­ные пороки сердечно-сосудистой системы, незавершенный поворот кишечника пороки развития </a:t>
            </a:r>
            <a:r>
              <a:rPr lang="ru-RU" dirty="0" err="1"/>
              <a:t>почекчаще</a:t>
            </a:r>
            <a:r>
              <a:rPr lang="ru-RU" dirty="0"/>
              <a:t> гидронефроз и подковооб­разная почка), крипторхизм. Отмечается задержка психомоторного развития, </a:t>
            </a:r>
            <a:r>
              <a:rPr lang="ru-RU" dirty="0" err="1"/>
              <a:t>идиотия</a:t>
            </a:r>
            <a:r>
              <a:rPr lang="ru-RU" dirty="0"/>
              <a:t> и </a:t>
            </a:r>
            <a:r>
              <a:rPr lang="ru-RU" dirty="0" err="1"/>
              <a:t>имбецильность</a:t>
            </a:r>
            <a:r>
              <a:rPr lang="ru-RU" dirty="0"/>
              <a:t>. Дети погибают, в основном, в возрасте до 1 года от осложнений, вызванных врожденными порока ­</a:t>
            </a:r>
            <a:r>
              <a:rPr lang="ru-RU" dirty="0" err="1"/>
              <a:t>миразвития</a:t>
            </a:r>
            <a:r>
              <a:rPr lang="ru-RU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870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0" b="12940"/>
          <a:stretch>
            <a:fillRect/>
          </a:stretch>
        </p:blipFill>
        <p:spPr>
          <a:xfrm>
            <a:off x="3203848" y="404664"/>
            <a:ext cx="5562600" cy="56388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Проявления патологии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22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Синдром «Кошачьего крика»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Синдром "кошачьего крика" (</a:t>
            </a:r>
            <a:r>
              <a:rPr lang="ru-RU" b="1" dirty="0" err="1"/>
              <a:t>моносомия</a:t>
            </a:r>
            <a:r>
              <a:rPr lang="ru-RU" b="1" dirty="0"/>
              <a:t> 5р). </a:t>
            </a:r>
            <a:r>
              <a:rPr lang="ru-RU" dirty="0"/>
              <a:t>Описан в 1963 году. Популяционная частота 1 на 50000.  </a:t>
            </a:r>
            <a:r>
              <a:rPr lang="ru-RU" dirty="0" err="1"/>
              <a:t>Цитогенетическиевариан­ты</a:t>
            </a:r>
            <a:r>
              <a:rPr lang="ru-RU" dirty="0"/>
              <a:t> варьируют от частичной до полной </a:t>
            </a:r>
            <a:r>
              <a:rPr lang="ru-RU" dirty="0" err="1"/>
              <a:t>делеции</a:t>
            </a:r>
            <a:r>
              <a:rPr lang="ru-RU" dirty="0"/>
              <a:t> короткого плеча хромосомы 5. Для развития основных </a:t>
            </a:r>
            <a:r>
              <a:rPr lang="ru-RU" dirty="0" err="1"/>
              <a:t>признаковсиндрома</a:t>
            </a:r>
            <a:r>
              <a:rPr lang="ru-RU" dirty="0"/>
              <a:t> большое зна­чение имеет сегмент - 5р15. Кроме простой </a:t>
            </a:r>
            <a:r>
              <a:rPr lang="ru-RU" dirty="0" err="1"/>
              <a:t>делеции</a:t>
            </a:r>
            <a:r>
              <a:rPr lang="ru-RU" dirty="0"/>
              <a:t> отмечены коль­цевые хромосомы 5, </a:t>
            </a:r>
            <a:r>
              <a:rPr lang="ru-RU" dirty="0" err="1"/>
              <a:t>мозаичныеформы</a:t>
            </a:r>
            <a:r>
              <a:rPr lang="ru-RU" dirty="0"/>
              <a:t>, а также </a:t>
            </a:r>
            <a:r>
              <a:rPr lang="ru-RU" dirty="0" err="1"/>
              <a:t>транслокации</a:t>
            </a:r>
            <a:r>
              <a:rPr lang="ru-RU" dirty="0"/>
              <a:t> меж­ду коротким плечом хромосомы 5 (с потерей критического сегмента) и другой </a:t>
            </a:r>
            <a:r>
              <a:rPr lang="ru-RU" dirty="0" err="1"/>
              <a:t>аутосомой</a:t>
            </a:r>
            <a:r>
              <a:rPr lang="ru-RU" dirty="0"/>
              <a:t>. Диагностическими признаками заболевания яв­ляются: микроцефалия, необычный крик или плач, напоминающий мяуканье кошки (особенно в первые недели после рождения); </a:t>
            </a:r>
            <a:r>
              <a:rPr lang="ru-RU" dirty="0" err="1"/>
              <a:t>антимонголоидный</a:t>
            </a:r>
            <a:r>
              <a:rPr lang="ru-RU" dirty="0"/>
              <a:t> разрез глаз, косоглазие, лунообразное лицо, </a:t>
            </a:r>
            <a:r>
              <a:rPr lang="ru-RU" dirty="0" err="1"/>
              <a:t>гипертелоризм</a:t>
            </a:r>
            <a:r>
              <a:rPr lang="ru-RU" dirty="0"/>
              <a:t>, широкая переносица. Ушные раковины низко посажены и деформированы. Имеет </a:t>
            </a:r>
            <a:r>
              <a:rPr lang="ru-RU" dirty="0" err="1"/>
              <a:t>сяпоперечная</a:t>
            </a:r>
            <a:r>
              <a:rPr lang="ru-RU" dirty="0"/>
              <a:t> ладонная складка, </a:t>
            </a:r>
            <a:r>
              <a:rPr lang="ru-RU" dirty="0" err="1"/>
              <a:t>клинодактилия</a:t>
            </a:r>
            <a:r>
              <a:rPr lang="ru-RU" dirty="0"/>
              <a:t>, синдактилия. Умственная отсталость в стадии </a:t>
            </a:r>
            <a:r>
              <a:rPr lang="ru-RU" dirty="0" err="1"/>
              <a:t>имбецильности</a:t>
            </a:r>
            <a:r>
              <a:rPr lang="ru-RU" dirty="0"/>
              <a:t>. </a:t>
            </a:r>
            <a:r>
              <a:rPr lang="ru-RU" dirty="0" err="1"/>
              <a:t>Иногдавстречаются</a:t>
            </a:r>
            <a:r>
              <a:rPr lang="ru-RU" dirty="0"/>
              <a:t> крипторхизм и аномалии почек. Нужно отме­тить, что такие признаки как лунообразное лицо и кошачий крик с возрастом сглаживаются, а микроцефалия и косоглазие выявляют­ся более отчетливо. Продолжительность жизни зависит </a:t>
            </a:r>
            <a:r>
              <a:rPr lang="ru-RU" dirty="0" err="1"/>
              <a:t>оттяжести</a:t>
            </a:r>
            <a:r>
              <a:rPr lang="ru-RU" dirty="0"/>
              <a:t> врожденных пороков развития внутренних органов. Большинство больных погибают в первые годы жизни.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27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42</TotalTime>
  <Words>676</Words>
  <Application>Microsoft Office PowerPoint</Application>
  <PresentationFormat>Экран (4:3)</PresentationFormat>
  <Paragraphs>34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Паркет</vt:lpstr>
      <vt:lpstr>Презентация на тему Хромосомные болезни</vt:lpstr>
      <vt:lpstr>Хромосомные болезни</vt:lpstr>
      <vt:lpstr>Хромосомные болезни</vt:lpstr>
      <vt:lpstr>Презентация PowerPoint</vt:lpstr>
      <vt:lpstr>Презентация PowerPoint</vt:lpstr>
      <vt:lpstr>Нарушения плоидности</vt:lpstr>
      <vt:lpstr>Изменения числа хромосом</vt:lpstr>
      <vt:lpstr>Нарушения структуры хромосом</vt:lpstr>
      <vt:lpstr>Нарушения структуры хромосом</vt:lpstr>
      <vt:lpstr>Синдром Патау</vt:lpstr>
      <vt:lpstr>Внешний вид ребенка с патологией</vt:lpstr>
      <vt:lpstr>Синдром Эдвардса</vt:lpstr>
      <vt:lpstr>Проявления патологии</vt:lpstr>
      <vt:lpstr>Синдром «Кошачьего крика»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Хромосомные болезни</dc:title>
  <dc:creator>Ира</dc:creator>
  <cp:lastModifiedBy>Ира</cp:lastModifiedBy>
  <cp:revision>5</cp:revision>
  <dcterms:created xsi:type="dcterms:W3CDTF">2016-10-30T07:44:42Z</dcterms:created>
  <dcterms:modified xsi:type="dcterms:W3CDTF">2016-10-30T08:26:43Z</dcterms:modified>
</cp:coreProperties>
</file>